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DC05-0D98-4B12-BF66-E6E09B5D1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5E8B1-198B-4024-BA60-BB29261FF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2374-7D99-45F6-AB88-22C298CD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A1B6F-8E2F-4C58-9BF0-4A2EA5A4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1439-5813-4CC6-8712-D0215BDC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36E1-2727-4878-9408-809E3139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AF414-9063-41EA-8025-EB6781B9D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6B347-B360-438C-A02D-F3AABB97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2E33-EBFA-476D-9706-11719BD4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78D5-BC2E-4EDF-A496-5B5CAF0E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4EC43-B600-4180-A7B3-DB0AE98E9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BD6C8-D25E-4416-A3D2-B1CE9948F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AA577-08B9-4983-BA99-704E63A2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1FAC5-47E9-4571-BDCD-F11E5EA0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8D6A-2419-45EC-A233-E45C83BB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7544-5311-444C-B89E-F8EC9306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0691-CCEF-4E8F-A75F-4F7BA897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D691-1182-4A28-A79A-AA5B5720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00468-805F-45C1-89F5-DC942C2B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E5D8-EB25-4E61-9172-E23287E9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61D2-E530-4805-A200-2DF194A4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60D6F-F3F8-476C-A78E-CFF63C0C1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00B3-981A-44DA-8B79-0FAA4CCD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1ABD0-2BB7-4F3F-9CB9-145F203F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84627-23A4-4D60-9041-4A183B89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7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7A9-35CA-4D1E-A289-A77B7FE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8ABE1-9D05-4450-ADFE-22F5E573E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C0B06-9EEA-4B5A-A7CE-DE5B2CEE2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E42D3-A24B-4276-A7D6-77592D0D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E4945-1585-4868-9A95-71804051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96AD9-2E24-4967-BC2B-B1FB06C7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6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2BAB-01C0-4C89-AA96-9C339BF5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B1FF5-AED7-4ABE-A8EF-B9E1699DF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69181-E917-4F5A-A92D-965FAB34D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88CF8-3884-4F31-940E-58533F649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43011-55C0-4CE0-B985-BD6E7AB3E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0388F-DEEB-4ED2-83C2-E9857881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5ABC60-31F6-4807-A311-E47345EA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E3857-C6D2-4667-BA7C-77243DC3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EF16-FA5E-4F7F-B997-515BA836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6EBF3-9892-456E-A677-43E5414E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37821-1039-4367-A24B-1E9BA205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B74DD-1036-409B-BCCD-824E395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CDBD8-789D-443E-80B2-8BA5099D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DFA6E-106B-4DE1-90B4-A4D18535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363C5-64A4-43E7-8974-3503934D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2F76-B171-4C51-B487-702147F8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08DF-2DB9-43FA-B360-77CD36F8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59312-4486-4B70-9D39-6784A0D8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977AA-FBE3-490F-BAD5-B4CED68C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4AC2A-0BE3-4FD5-899F-D8915488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3E822-DD61-47E9-9153-A272B78F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8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E579-4A67-4C0B-829A-372D204E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FCB59-7652-4772-B298-BE47B5A4C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662D4-ECF7-498B-806A-6F1049B96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5F64F-197E-48BD-8353-10FACD4E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13852-3782-49FC-AF62-A9A103B4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1BA79-8944-42F0-8463-598BB186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644E4-9A57-4B15-A5F5-461C1B35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8CE6E-F9B6-49A0-A6B0-A9C9D0389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8DC6-1CDE-4009-B08D-F1C798513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7119-9345-42B9-AB61-5842E37CCC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E8EAD-9CF7-4A39-AFC5-AD4DDC3B2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656DB-4867-4E29-8386-015C94CBC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D2AD5-06F5-420B-B9F7-FA29B7B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6">
            <a:extLst>
              <a:ext uri="{FF2B5EF4-FFF2-40B4-BE49-F238E27FC236}">
                <a16:creationId xmlns:a16="http://schemas.microsoft.com/office/drawing/2014/main" id="{065BDEBB-F4B0-43C6-A66D-2B08F0AE7DAD}"/>
              </a:ext>
            </a:extLst>
          </p:cNvPr>
          <p:cNvSpPr>
            <a:spLocks/>
          </p:cNvSpPr>
          <p:nvPr/>
        </p:nvSpPr>
        <p:spPr bwMode="auto">
          <a:xfrm>
            <a:off x="2295949" y="2764508"/>
            <a:ext cx="15073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Three Year Limited Warranty</a:t>
            </a:r>
          </a:p>
        </p:txBody>
      </p:sp>
      <p:sp>
        <p:nvSpPr>
          <p:cNvPr id="3" name="Rectangle 133">
            <a:extLst>
              <a:ext uri="{FF2B5EF4-FFF2-40B4-BE49-F238E27FC236}">
                <a16:creationId xmlns:a16="http://schemas.microsoft.com/office/drawing/2014/main" id="{B91616B4-3D8E-4FD5-A880-7B2472EF955C}"/>
              </a:ext>
            </a:extLst>
          </p:cNvPr>
          <p:cNvSpPr>
            <a:spLocks/>
          </p:cNvSpPr>
          <p:nvPr/>
        </p:nvSpPr>
        <p:spPr bwMode="auto">
          <a:xfrm>
            <a:off x="660538" y="2754555"/>
            <a:ext cx="14931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On/Off Water Control on Handle</a:t>
            </a:r>
          </a:p>
        </p:txBody>
      </p:sp>
      <p:sp>
        <p:nvSpPr>
          <p:cNvPr id="4" name="Rectangle 129">
            <a:extLst>
              <a:ext uri="{FF2B5EF4-FFF2-40B4-BE49-F238E27FC236}">
                <a16:creationId xmlns:a16="http://schemas.microsoft.com/office/drawing/2014/main" id="{F0D76DD3-AD97-4B90-BB23-AA16BEE654CF}"/>
              </a:ext>
            </a:extLst>
          </p:cNvPr>
          <p:cNvSpPr>
            <a:spLocks/>
          </p:cNvSpPr>
          <p:nvPr/>
        </p:nvSpPr>
        <p:spPr bwMode="auto">
          <a:xfrm>
            <a:off x="2456707" y="5342451"/>
            <a:ext cx="1183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All 7 Tips Included</a:t>
            </a:r>
          </a:p>
        </p:txBody>
      </p:sp>
      <p:sp>
        <p:nvSpPr>
          <p:cNvPr id="5" name="Rectangle 149">
            <a:extLst>
              <a:ext uri="{FF2B5EF4-FFF2-40B4-BE49-F238E27FC236}">
                <a16:creationId xmlns:a16="http://schemas.microsoft.com/office/drawing/2014/main" id="{44BF0D53-405F-4A73-9ED9-F074BBB2A66A}"/>
              </a:ext>
            </a:extLst>
          </p:cNvPr>
          <p:cNvSpPr>
            <a:spLocks/>
          </p:cNvSpPr>
          <p:nvPr/>
        </p:nvSpPr>
        <p:spPr bwMode="auto">
          <a:xfrm>
            <a:off x="304857" y="5339158"/>
            <a:ext cx="22376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sym typeface="Gotham-Medium" panose="02000604040000020004" pitchFamily="2" charset="0"/>
              </a:rPr>
              <a:t>10 Pressure Settings </a:t>
            </a:r>
          </a:p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sym typeface="Gotham-Medium" panose="02000604040000020004" pitchFamily="2" charset="0"/>
              </a:rPr>
              <a:t>For Optimum Control</a:t>
            </a:r>
          </a:p>
        </p:txBody>
      </p:sp>
      <p:sp>
        <p:nvSpPr>
          <p:cNvPr id="7" name="Rectangle 129">
            <a:extLst>
              <a:ext uri="{FF2B5EF4-FFF2-40B4-BE49-F238E27FC236}">
                <a16:creationId xmlns:a16="http://schemas.microsoft.com/office/drawing/2014/main" id="{F0D76DD3-AD97-4B90-BB23-AA16BEE654CF}"/>
              </a:ext>
            </a:extLst>
          </p:cNvPr>
          <p:cNvSpPr>
            <a:spLocks/>
          </p:cNvSpPr>
          <p:nvPr/>
        </p:nvSpPr>
        <p:spPr bwMode="auto">
          <a:xfrm>
            <a:off x="9620063" y="2710780"/>
            <a:ext cx="1079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Jet Tips Included</a:t>
            </a:r>
          </a:p>
        </p:txBody>
      </p:sp>
      <p:sp>
        <p:nvSpPr>
          <p:cNvPr id="8" name="Rectangle 140">
            <a:extLst>
              <a:ext uri="{FF2B5EF4-FFF2-40B4-BE49-F238E27FC236}">
                <a16:creationId xmlns:a16="http://schemas.microsoft.com/office/drawing/2014/main" id="{E21978C2-8D4B-45F5-9113-21C10EA3CAE2}"/>
              </a:ext>
            </a:extLst>
          </p:cNvPr>
          <p:cNvSpPr>
            <a:spLocks/>
          </p:cNvSpPr>
          <p:nvPr/>
        </p:nvSpPr>
        <p:spPr bwMode="auto">
          <a:xfrm>
            <a:off x="10102078" y="5178452"/>
            <a:ext cx="14128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sym typeface="Gotham-Medium" panose="02000604040000020004" pitchFamily="2" charset="0"/>
              </a:rPr>
              <a:t>Waterproof Design Use In The Shower</a:t>
            </a:r>
          </a:p>
        </p:txBody>
      </p:sp>
      <p:sp>
        <p:nvSpPr>
          <p:cNvPr id="9" name="Rectangle 161">
            <a:extLst>
              <a:ext uri="{FF2B5EF4-FFF2-40B4-BE49-F238E27FC236}">
                <a16:creationId xmlns:a16="http://schemas.microsoft.com/office/drawing/2014/main" id="{CDD55B03-8F37-412C-A3DC-31C1DCD5657C}"/>
              </a:ext>
            </a:extLst>
          </p:cNvPr>
          <p:cNvSpPr>
            <a:spLocks/>
          </p:cNvSpPr>
          <p:nvPr/>
        </p:nvSpPr>
        <p:spPr bwMode="auto">
          <a:xfrm>
            <a:off x="10943448" y="3988072"/>
            <a:ext cx="843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Global Voltage</a:t>
            </a:r>
          </a:p>
        </p:txBody>
      </p:sp>
      <p:sp>
        <p:nvSpPr>
          <p:cNvPr id="10" name="Rectangle 145">
            <a:extLst>
              <a:ext uri="{FF2B5EF4-FFF2-40B4-BE49-F238E27FC236}">
                <a16:creationId xmlns:a16="http://schemas.microsoft.com/office/drawing/2014/main" id="{11532E75-10DC-401E-874E-0364A59C2BD2}"/>
              </a:ext>
            </a:extLst>
          </p:cNvPr>
          <p:cNvSpPr>
            <a:spLocks/>
          </p:cNvSpPr>
          <p:nvPr/>
        </p:nvSpPr>
        <p:spPr bwMode="auto">
          <a:xfrm>
            <a:off x="10745185" y="2731495"/>
            <a:ext cx="12504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Two Year Limited Warranty</a:t>
            </a:r>
          </a:p>
        </p:txBody>
      </p:sp>
      <p:sp>
        <p:nvSpPr>
          <p:cNvPr id="11" name="Rectangle 153">
            <a:extLst>
              <a:ext uri="{FF2B5EF4-FFF2-40B4-BE49-F238E27FC236}">
                <a16:creationId xmlns:a16="http://schemas.microsoft.com/office/drawing/2014/main" id="{F0A80ECF-8AAB-4441-9A32-A8910E76464E}"/>
              </a:ext>
            </a:extLst>
          </p:cNvPr>
          <p:cNvSpPr>
            <a:spLocks/>
          </p:cNvSpPr>
          <p:nvPr/>
        </p:nvSpPr>
        <p:spPr bwMode="auto">
          <a:xfrm>
            <a:off x="9684398" y="3980429"/>
            <a:ext cx="10092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3 Pressure Settings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1158419" y="3983"/>
            <a:ext cx="10120090" cy="1120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cap="all" spc="-150" dirty="0">
                <a:solidFill>
                  <a:srgbClr val="002060"/>
                </a:solidFill>
                <a:latin typeface="+mj-lt"/>
              </a:rPr>
              <a:t>the Most Popular Countertop &amp; Cordless Models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18074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bIns="182880" rtlCol="0" anchor="b"/>
          <a:lstStyle/>
          <a:p>
            <a:pPr>
              <a:spcBef>
                <a:spcPts val="600"/>
              </a:spcBef>
              <a:spcAft>
                <a:spcPts val="100"/>
              </a:spcAft>
              <a:buSzPct val="30000"/>
              <a:defRPr/>
            </a:pPr>
            <a:endParaRPr lang="en-US" sz="11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Rectangle 149">
            <a:extLst>
              <a:ext uri="{FF2B5EF4-FFF2-40B4-BE49-F238E27FC236}">
                <a16:creationId xmlns:a16="http://schemas.microsoft.com/office/drawing/2014/main" id="{44BF0D53-405F-4A73-9ED9-F074BBB2A66A}"/>
              </a:ext>
            </a:extLst>
          </p:cNvPr>
          <p:cNvSpPr>
            <a:spLocks/>
          </p:cNvSpPr>
          <p:nvPr/>
        </p:nvSpPr>
        <p:spPr bwMode="auto">
          <a:xfrm>
            <a:off x="2415138" y="4033543"/>
            <a:ext cx="12552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sym typeface="Gotham-Medium" panose="02000604040000020004" pitchFamily="2" charset="0"/>
              </a:rPr>
              <a:t>90 + Second Water Capacity</a:t>
            </a:r>
          </a:p>
        </p:txBody>
      </p:sp>
      <p:sp>
        <p:nvSpPr>
          <p:cNvPr id="30" name="Rectangle 129">
            <a:extLst>
              <a:ext uri="{FF2B5EF4-FFF2-40B4-BE49-F238E27FC236}">
                <a16:creationId xmlns:a16="http://schemas.microsoft.com/office/drawing/2014/main" id="{F0D76DD3-AD97-4B90-BB23-AA16BEE654CF}"/>
              </a:ext>
            </a:extLst>
          </p:cNvPr>
          <p:cNvSpPr>
            <a:spLocks/>
          </p:cNvSpPr>
          <p:nvPr/>
        </p:nvSpPr>
        <p:spPr bwMode="auto">
          <a:xfrm>
            <a:off x="680791" y="4041251"/>
            <a:ext cx="15001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+mj-lt"/>
                <a:cs typeface="Gotham-Book" charset="0"/>
                <a:sym typeface="Gotham-Book" charset="0"/>
              </a:rPr>
              <a:t>1 Minute Timer and 30 Second Pacer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9" y="2159108"/>
            <a:ext cx="660424" cy="6626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69" y="4721413"/>
            <a:ext cx="729785" cy="7297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4" y="2140849"/>
            <a:ext cx="680058" cy="68005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76585" y="4717803"/>
            <a:ext cx="85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7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4" y="3395795"/>
            <a:ext cx="594029" cy="5940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52" y="3395795"/>
            <a:ext cx="714512" cy="7145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709" y="3348909"/>
            <a:ext cx="684634" cy="6846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31" y="2165752"/>
            <a:ext cx="644040" cy="644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489" y="3406931"/>
            <a:ext cx="545242" cy="5452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84" y="4525280"/>
            <a:ext cx="687053" cy="68705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959964" y="2180803"/>
            <a:ext cx="364125" cy="57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41" y="1150550"/>
            <a:ext cx="3537341" cy="52765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31" y="1312935"/>
            <a:ext cx="1605302" cy="4841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3" y="1404534"/>
            <a:ext cx="2703136" cy="554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55" y="1431513"/>
            <a:ext cx="2227562" cy="5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Carmack</dc:creator>
  <cp:lastModifiedBy>Carmen Carmack</cp:lastModifiedBy>
  <cp:revision>1</cp:revision>
  <dcterms:created xsi:type="dcterms:W3CDTF">2020-08-12T19:17:56Z</dcterms:created>
  <dcterms:modified xsi:type="dcterms:W3CDTF">2020-08-12T19:18:33Z</dcterms:modified>
</cp:coreProperties>
</file>