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36B1-264A-4A26-AB50-5FB4950C2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91217-FB70-4DF9-AC60-70DC2C46A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8CDF8-CB48-4986-A54C-6AC69486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D8AE5-1B17-4AA2-9CF3-6FB65333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CE7EF-7B2A-416C-A510-BE336C2B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7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7308-CFD0-4905-A423-CA04B514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10512-99B5-4C0C-8210-D7D5F63EC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6D162-4961-41C8-B6BD-D3F4432C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B8329-B80D-4C05-B212-CA7C73F7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6B356-2B89-409A-A24E-6F3858A9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5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641F1-02E2-451E-8848-994FA2912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45BBB-BF64-4880-989A-89F9641EB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D8BF7-B7CA-4A82-91A3-95A3FB9B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B0339-F00F-41A4-84E6-DAC07C1D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97FF9-2BB7-410F-9676-DD42D9AA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2022-BB64-4749-B373-6EE31AD3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3C8DB-D5D0-4F55-A625-DDB1B63C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E5A17-E476-4CF7-AD07-F99CE462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5A0A2-E397-4B80-8338-D9D9E04D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CE574-5E16-4831-A353-DEE3DEC9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B2A0-CF5D-4D10-9362-AC7AB84D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C11BD-4C18-4BED-B951-746C0414A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492FD-FB9A-4790-88B1-3EE32C7B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C669C-ABA8-42E0-849B-B2AAB624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D7F7D-3762-4C03-A2B5-3E41567E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E209B-A02F-4308-AB10-DCDCBBD5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BEE52-ED21-422F-913B-EB19BF19C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3E2AC-992E-4B1F-8CEA-5ECA5AC31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EC6C6-E88E-4FD8-B989-CB53E614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8CA60-D697-47FB-B603-C1A8710C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8EA36-480B-4A08-AB62-7FFC9B25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3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ECE6-C680-4660-8D9D-DAB88920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2DA4B-7E56-4308-87E5-58FC20506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14F57-E59C-4D3F-BAAC-548AF5C58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10A4E5-D929-4CA4-B50A-F0876AC9A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10C8E-7F18-41C9-8BDA-F0F18A0BE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4D72FA-658C-457F-AF72-4504FDEE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9E21A-E9D5-4C06-AABD-1F01E4FD1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8305EB-5806-48AF-9966-8AD8EB7B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E80A-F1C1-4BEF-A6A8-96745E1B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0EE11E-32A4-4941-BE1C-0308E6159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2AF54-00D4-4096-AA03-D09370DF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47411-34CB-426E-908F-060AA89B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5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A753DC-FE95-443D-9A5B-8FDCD5D6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05EB5-A72E-404D-80C8-3A495604C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00F0C-4EF9-4DBE-9F35-DD14A993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027BA-0A12-4F71-B669-6C562685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6ADC8-70AF-4D1D-86C4-5FAE246AB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2C25A-78B0-48F6-AAA4-9E56F639D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1C020-8A84-4511-97ED-EFB7678F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4BA92-6044-43A8-A7F6-B680C9B7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15C49-77D3-4C70-9318-65B4D395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F294-4DAF-4E76-9EEB-DC092D7F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940C3-578E-44DC-8746-31BAF11C2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17713-4C46-4E06-B668-720F4B169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A9A8E-E7A5-493A-9CFA-57FE7929F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AFCF9-8DE8-4511-A390-BAD6B824C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5286E-EC3D-4F9B-B002-7575832C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1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E5064-1DC1-42C3-BEF3-D39AB7C86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5794A-ED6E-4D82-8673-25AC61A2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59617-FEFE-4A16-852B-9049E96F5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80B8D-D4D5-495D-B2C1-5664D77AC95E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9B01B-5F51-4CFB-89B6-3887A409F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359FE-191B-442C-B4EF-04117A12D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48C0-5068-4EDF-B0B9-7F25ACBF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6172" y="300859"/>
            <a:ext cx="7034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002060"/>
                </a:solidFill>
                <a:latin typeface="Calibri Light" panose="020F0302020204030204" pitchFamily="34" charset="0"/>
              </a:rPr>
              <a:t>Tips For Customizing Individual Needs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05384" y="2456953"/>
            <a:ext cx="2190916" cy="68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29">
            <a:extLst>
              <a:ext uri="{FF2B5EF4-FFF2-40B4-BE49-F238E27FC236}">
                <a16:creationId xmlns:a16="http://schemas.microsoft.com/office/drawing/2014/main" id="{F0D76DD3-AD97-4B90-BB23-AA16BEE654CF}"/>
              </a:ext>
            </a:extLst>
          </p:cNvPr>
          <p:cNvSpPr>
            <a:spLocks/>
          </p:cNvSpPr>
          <p:nvPr/>
        </p:nvSpPr>
        <p:spPr bwMode="auto">
          <a:xfrm>
            <a:off x="7923477" y="5278784"/>
            <a:ext cx="284936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1pPr>
            <a:lvl2pPr marL="742950" indent="-28575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2pPr>
            <a:lvl3pPr marL="11430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3pPr>
            <a:lvl4pPr marL="16002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4pPr>
            <a:lvl5pPr marL="20574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2060"/>
                </a:solidFill>
                <a:latin typeface="+mj-lt"/>
                <a:cs typeface="Gotham-Book" charset="0"/>
                <a:sym typeface="Gotham-Book" charset="0"/>
              </a:rPr>
              <a:t>Tip Guide is located inside the </a:t>
            </a:r>
            <a:r>
              <a:rPr lang="en-US" altLang="en-US" sz="1400" dirty="0" err="1">
                <a:solidFill>
                  <a:srgbClr val="002060"/>
                </a:solidFill>
                <a:latin typeface="+mj-lt"/>
                <a:cs typeface="Gotham-Book" charset="0"/>
                <a:sym typeface="Gotham-Book" charset="0"/>
              </a:rPr>
              <a:t>Waterpik</a:t>
            </a:r>
            <a:r>
              <a:rPr lang="en-US" altLang="en-US" sz="1400" dirty="0">
                <a:solidFill>
                  <a:srgbClr val="002060"/>
                </a:solidFill>
                <a:latin typeface="+mj-lt"/>
                <a:cs typeface="Gotham-Book" charset="0"/>
                <a:sym typeface="Gotham-Book" charset="0"/>
              </a:rPr>
              <a:t>® Patient Education Brochure. Helps you show your patients which tip is best for them to use!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04" y="1388796"/>
            <a:ext cx="4579698" cy="46184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" b="848"/>
          <a:stretch/>
        </p:blipFill>
        <p:spPr>
          <a:xfrm>
            <a:off x="8695082" y="1197204"/>
            <a:ext cx="1705327" cy="3883844"/>
          </a:xfrm>
          <a:prstGeom prst="rect">
            <a:avLst/>
          </a:prstGeom>
          <a:effectLst>
            <a:outerShdw blurRad="50800" dist="38100" sx="104000" sy="104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7316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Carmack</dc:creator>
  <cp:lastModifiedBy>Carmen Carmack</cp:lastModifiedBy>
  <cp:revision>1</cp:revision>
  <dcterms:created xsi:type="dcterms:W3CDTF">2020-08-12T19:23:42Z</dcterms:created>
  <dcterms:modified xsi:type="dcterms:W3CDTF">2020-08-12T19:24:00Z</dcterms:modified>
</cp:coreProperties>
</file>