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C940-7A1B-46B8-9E21-184387480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A27EB6-396B-4738-93AB-5254E76C1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FB70-F755-4D65-9DFB-902BD66C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9219-6237-4084-A199-5E591893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A93B7-FD49-4080-9023-E0546CC4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8CC45-9D10-4FAC-8B64-ACBCFD32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AB085-9104-4AFC-8498-FA251090E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EEA1E-C139-4CF2-8188-F5CF116D6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9158C-AAFA-4226-AB44-E2C69A868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5B703-FE02-4A52-B32A-99B0CC14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643C8-7EE7-4523-8119-16A8A24F5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A3BD3-5C64-484F-8382-EDD7BCB2C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C3041-0F08-4E8D-A67E-D4F24335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6E5F7-6C80-47EE-96EE-8F3F2B965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1E522-60D7-4C81-9087-3D9B70083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1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D82D-DD95-48D3-BC33-70C1DE0F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DB0EE-F84E-4B83-9683-82548C6D0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7EEA1-12D0-4C3E-8F94-A4371AFCE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E545-BDC2-4B71-84E6-F22B0258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C74E7-31C1-4CAE-8B07-64292F20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9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B494B-C2D3-443D-896F-24FF3B53F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E355A-A500-45F0-BBFF-35C4A17F2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A4E97-C559-49D2-9A1D-A63553997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1A99A-7779-4E67-B38F-C5E43A5E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BF6A2-7EEB-4828-81C6-FE255E20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5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7D5A-CDA2-44D0-9DFC-262EEC262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16CAB-365E-4242-9FA9-90B9CA8256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0BB2C-25AF-4CE9-8D1D-F6EC5E7B8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0697E-A117-4EF4-A28C-D4BDF48D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90774-E152-4708-ACC5-0A2D928B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F5176-959D-48F9-84D7-F6BE4220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0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D248-885D-45DD-B11E-81777C29E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55858-61E6-4DB1-B315-BA848A9CF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F4656-B2ED-431E-9641-CC840BCA4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680A0-2A43-4BBE-B782-C5B86CA80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1A3BE9-9534-4C48-8C77-0F5603428C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6DBFB-6CCC-4DFA-9034-2E9EBBA2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8C474-B032-43F7-A104-2A0FE541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AC3F60-E08A-4F42-9A8E-11B964D3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6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04FB-4245-49A5-AE47-77BB1EC90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F1EAE-CF88-4C93-894E-4EDEB7581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52D25-D236-4070-930B-FBD5F090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A44DA2-6905-4462-8B59-EB7BF955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7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F29F75-BB10-4834-B960-104B6DBB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82AED5-C459-41CA-94AB-AEDB8282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AB648-05D8-4696-AF45-CE905B7F7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1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3F7E5-8102-4F0D-BBF9-49F9E5181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54E8-B904-40EB-BA97-47C28202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2F61-E861-4549-B29A-CC8D440F8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CB6DB3-EA41-4EA8-B130-2A3495598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09234-72EC-4E2D-B886-E3F5E8A18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CCDCC-D62E-43D6-9BED-15BADF4F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4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95874-BD1F-452D-B954-88E7260F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EA15A-62B7-4FEB-A5C2-C9FC8EAD2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E3B55-279F-4780-AAA1-DCD46F843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A4789-9944-45E2-9523-5249A701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62B95-F830-407F-A8D3-A99C2BF9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09CB7-33C0-4C3A-AB43-428109CD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4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CC679D-7676-4D5A-93C7-676227833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58986-BBA6-4550-A24B-37FCBD4AC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A321-986E-4374-9E5D-47F1666BE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54F00-6BF4-4749-8CDE-1960016B781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98D3F-D42E-4B24-B260-EA289ACD8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2885B-6C9D-48F3-B9E0-D19C5C64FF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FF25-CFB7-4B49-9E1E-C69781964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5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9601" y="1453573"/>
            <a:ext cx="378089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  <a:ea typeface="Arial Black" charset="0"/>
                <a:cs typeface="Arial Black" charset="0"/>
              </a:rPr>
              <a:t>Use warm water</a:t>
            </a:r>
          </a:p>
          <a:p>
            <a:pPr marL="0" lvl="1"/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Start on lowest setting and slowly increase pressure</a:t>
            </a:r>
          </a:p>
          <a:p>
            <a:pPr marL="0" lvl="1"/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Place jet tip or brush head in mouth and bend over the sink</a:t>
            </a:r>
          </a:p>
          <a:p>
            <a:pPr marL="0" lvl="1"/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Most antimicrobial agents can be used in reservoir</a:t>
            </a:r>
          </a:p>
          <a:p>
            <a:pPr marL="0" lvl="1"/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Flush with water after use</a:t>
            </a:r>
          </a:p>
          <a:p>
            <a:pPr marL="0" lvl="1"/>
            <a:endParaRPr lang="en-US" sz="2000" dirty="0">
              <a:solidFill>
                <a:schemeClr val="tx1">
                  <a:lumMod val="50000"/>
                </a:schemeClr>
              </a:solidFill>
              <a:latin typeface="+mj-lt"/>
            </a:endParaRPr>
          </a:p>
          <a:p>
            <a:pPr marL="0"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Reservoirs are dishwasher safe and BPA free</a:t>
            </a:r>
          </a:p>
        </p:txBody>
      </p:sp>
      <p:pic>
        <p:nvPicPr>
          <p:cNvPr id="4" name="Picture 2" descr="Image result for warm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423" y="1457658"/>
            <a:ext cx="366529" cy="36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 for sink icon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034" y="2998545"/>
            <a:ext cx="321390" cy="32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11" y="3930965"/>
            <a:ext cx="350598" cy="350598"/>
          </a:xfrm>
          <a:prstGeom prst="rect">
            <a:avLst/>
          </a:prstGeom>
        </p:spPr>
      </p:pic>
      <p:pic>
        <p:nvPicPr>
          <p:cNvPr id="7" name="Picture 18" descr="Image result for WATER DROP ICON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0"/>
          <a:stretch/>
        </p:blipFill>
        <p:spPr bwMode="auto">
          <a:xfrm>
            <a:off x="1457168" y="4782921"/>
            <a:ext cx="245751" cy="34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0" descr="Image result for DISHWASHER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009" y="5522275"/>
            <a:ext cx="393003" cy="39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" t="2434" r="4517" b="2493"/>
          <a:stretch/>
        </p:blipFill>
        <p:spPr>
          <a:xfrm>
            <a:off x="5876549" y="1214834"/>
            <a:ext cx="5169833" cy="5186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3274180" y="336034"/>
            <a:ext cx="5798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Calibri Light" panose="020F0302020204030204" pitchFamily="34" charset="0"/>
              </a:rPr>
              <a:t>How To Use The Water Flosser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090" y="2053958"/>
            <a:ext cx="465193" cy="46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9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Carmack</dc:creator>
  <cp:lastModifiedBy>Carmen Carmack</cp:lastModifiedBy>
  <cp:revision>1</cp:revision>
  <dcterms:created xsi:type="dcterms:W3CDTF">2020-08-12T19:33:56Z</dcterms:created>
  <dcterms:modified xsi:type="dcterms:W3CDTF">2020-08-12T19:34:22Z</dcterms:modified>
</cp:coreProperties>
</file>