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12B00F-13F1-46AA-8A1E-48F9692C87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D71791-1B59-4113-8995-D65F36B5DA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AF38E6-939C-4A9D-9513-9516BBFCE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B78F8-95F1-4FFB-8655-1F6209D19058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ED8569-39C6-444D-8FAB-13255E9D0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3AEAB5-3BC1-44ED-822E-BBB8D7A3A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2490D-74EC-4838-92AA-6A840220D7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124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FE15D-C78C-47B0-8090-CD7500F2B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FCED75-1124-4875-B6D1-F6C45E1519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E38A5B-EEA7-4BFD-A958-7CA1EB954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B78F8-95F1-4FFB-8655-1F6209D19058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ACA660-8ADF-45DA-96BC-351D9936A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400432-B5C6-4F98-AFEC-AF4D95578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2490D-74EC-4838-92AA-6A840220D7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93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1170A70-1686-4655-BE65-FAA903F0D6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485230-97B6-4091-856D-E07319C4AE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6DAE91-326F-4DCB-99FA-2095A2DE8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B78F8-95F1-4FFB-8655-1F6209D19058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703F8B-5E88-4E62-A37E-9C7DC0EC2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CBD67A-D1EF-4335-9F2F-3F62C8188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2490D-74EC-4838-92AA-6A840220D7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137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B32EC-34A1-4157-9D75-EC81644E4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F9567F-28DD-43CF-84CB-785A1F4F25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D2B238-A7E4-4D78-BCAB-DB2BC78EF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B78F8-95F1-4FFB-8655-1F6209D19058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31030C-A8F9-4C84-9137-B49BF95B5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3DFBE3-D37B-4CC1-BD92-1AEEB817F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2490D-74EC-4838-92AA-6A840220D7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525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9BA6B-63B0-4F3E-B75D-A176787DE1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D81D09-225C-45BD-A49F-742302F250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5816B8-EC54-44AA-B6D0-9DF0DEC65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B78F8-95F1-4FFB-8655-1F6209D19058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1CA34F-285F-4352-8309-D1C75CBFB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1C727B-FD04-467C-9634-6A1F0058B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2490D-74EC-4838-92AA-6A840220D7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173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365FAE-B9DE-4CC4-8FFA-FC7FC69E7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D6BF12-E9A0-4D03-B4A6-2FF95E8D68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4B075D-0BC1-4590-B3C5-FF90F1E3E2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F7BD5D-2C5C-411E-823A-A5656E395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B78F8-95F1-4FFB-8655-1F6209D19058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B68ECA-ACC8-48E9-A60B-FB29EA181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B799D8-9501-44A7-9B4B-BF14ACE6F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2490D-74EC-4838-92AA-6A840220D7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804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556BB-ECE4-4161-AF08-C8C7F3A28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538C88-4EAE-4D83-B5D6-37A55DEB6D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4C2C0C-2361-471E-B335-30195AAC72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4275C6-C712-43CC-AEF6-4A96282EA8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9922AE2-74E4-4E5E-962B-F006EA5AC0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8F69ED-41CC-4AC2-8AAF-D6B300EFE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B78F8-95F1-4FFB-8655-1F6209D19058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F06D7B4-FCB5-4529-B27B-CFFD98C46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324E88-43BD-4DB9-BE10-E4119B89F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2490D-74EC-4838-92AA-6A840220D7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897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54CC1-D48A-4612-8CA7-DB62BB3AC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6668517-B028-437B-AF40-468576576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B78F8-95F1-4FFB-8655-1F6209D19058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98C60B-AA5A-4FB0-A2BC-C9AF03663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9D5933-7D06-4BDC-8A01-F4D58A4DE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2490D-74EC-4838-92AA-6A840220D7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887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933E46-5FC4-43CC-8F13-96D1E5208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B78F8-95F1-4FFB-8655-1F6209D19058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C43D44D-0F4F-43FB-8732-6A6D43B65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BB2508-59A8-4908-A777-5DA821C2F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2490D-74EC-4838-92AA-6A840220D7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757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0881E-4215-4ABE-A4E8-B7614E3AE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B14639-B77F-4BEA-A5EC-52171FD77B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2AB594-D7E7-4423-B724-A7DE6B12FA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9AFC2F-5A54-4E16-80AA-F960C8847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B78F8-95F1-4FFB-8655-1F6209D19058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54C754-BBEE-437F-8E88-171C122C1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9D3A81-B0E5-494E-8907-8EE60E2F3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2490D-74EC-4838-92AA-6A840220D7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510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828F26-90B4-4EF9-B894-FC64ABA84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9E41A4-108E-405F-A270-13A3A4601A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2E66AA-83CC-467B-A24E-8004F0A042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C0B85B-9B59-4E1D-8DB9-63824D809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B78F8-95F1-4FFB-8655-1F6209D19058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0CA1AC-93D8-4730-8DCD-AF136AD4A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57BD2A-4928-4A4B-9D27-B08DC6821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2490D-74EC-4838-92AA-6A840220D7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679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B1DDC8-8FEC-4CF0-90A9-E4BE78D405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DF5FB9-52BA-4208-9FAB-402B145A51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37DD08-23D0-40D2-8F53-4CC0794108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B78F8-95F1-4FFB-8655-1F6209D19058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E72CE0-D2F2-451F-931A-88031B730D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1F562B-CFDF-40A8-9152-B423F17538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2490D-74EC-4838-92AA-6A840220D7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059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0031" y="5921431"/>
            <a:ext cx="7940233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100" dirty="0" err="1">
                <a:solidFill>
                  <a:schemeClr val="bg2">
                    <a:lumMod val="50000"/>
                  </a:schemeClr>
                </a:solidFill>
                <a:latin typeface="+mj-lt"/>
              </a:rPr>
              <a:t>Flemmig</a:t>
            </a:r>
            <a:r>
              <a:rPr lang="en-US" sz="11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 TF et al. </a:t>
            </a:r>
            <a:r>
              <a:rPr lang="en-US" sz="1100" i="1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J </a:t>
            </a:r>
            <a:r>
              <a:rPr lang="en-US" sz="1100" i="1" dirty="0" err="1">
                <a:solidFill>
                  <a:schemeClr val="bg2">
                    <a:lumMod val="50000"/>
                  </a:schemeClr>
                </a:solidFill>
                <a:latin typeface="+mj-lt"/>
              </a:rPr>
              <a:t>Clin</a:t>
            </a:r>
            <a:r>
              <a:rPr lang="en-US" sz="1100" i="1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1100" i="1" dirty="0" err="1">
                <a:solidFill>
                  <a:schemeClr val="bg2">
                    <a:lumMod val="50000"/>
                  </a:schemeClr>
                </a:solidFill>
                <a:latin typeface="+mj-lt"/>
              </a:rPr>
              <a:t>Periodontol</a:t>
            </a:r>
            <a:r>
              <a:rPr lang="en-US" sz="1100" i="1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11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1995; 22:427-433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err="1">
                <a:solidFill>
                  <a:schemeClr val="bg2">
                    <a:lumMod val="50000"/>
                  </a:schemeClr>
                </a:solidFill>
                <a:latin typeface="+mj-lt"/>
              </a:rPr>
              <a:t>Flemmig</a:t>
            </a:r>
            <a:r>
              <a:rPr lang="en-US" sz="11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 TF et al. </a:t>
            </a:r>
            <a:r>
              <a:rPr lang="en-US" sz="1100" i="1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J </a:t>
            </a:r>
            <a:r>
              <a:rPr lang="en-US" sz="1100" i="1" dirty="0" err="1">
                <a:solidFill>
                  <a:schemeClr val="bg2">
                    <a:lumMod val="50000"/>
                  </a:schemeClr>
                </a:solidFill>
                <a:latin typeface="+mj-lt"/>
              </a:rPr>
              <a:t>Periodontol</a:t>
            </a:r>
            <a:r>
              <a:rPr lang="en-US" sz="1100" i="1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11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2009; 61:112-117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Cutler C et al. </a:t>
            </a:r>
            <a:r>
              <a:rPr lang="en-US" sz="1100" i="1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J </a:t>
            </a:r>
            <a:r>
              <a:rPr lang="en-US" sz="1100" i="1" dirty="0" err="1">
                <a:solidFill>
                  <a:schemeClr val="bg2">
                    <a:lumMod val="50000"/>
                  </a:schemeClr>
                </a:solidFill>
                <a:latin typeface="+mj-lt"/>
              </a:rPr>
              <a:t>Clin</a:t>
            </a:r>
            <a:r>
              <a:rPr lang="en-US" sz="1100" i="1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1100" i="1" dirty="0" err="1">
                <a:solidFill>
                  <a:schemeClr val="bg2">
                    <a:lumMod val="50000"/>
                  </a:schemeClr>
                </a:solidFill>
                <a:latin typeface="+mj-lt"/>
              </a:rPr>
              <a:t>Periodontol</a:t>
            </a:r>
            <a:r>
              <a:rPr lang="en-US" sz="1100" i="1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11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2000; 27:134-143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Al-Mubarak S et al. </a:t>
            </a:r>
            <a:r>
              <a:rPr lang="en-US" sz="1100" i="1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J </a:t>
            </a:r>
            <a:r>
              <a:rPr lang="en-US" sz="1100" i="1" dirty="0" err="1">
                <a:solidFill>
                  <a:schemeClr val="bg2">
                    <a:lumMod val="50000"/>
                  </a:schemeClr>
                </a:solidFill>
                <a:latin typeface="+mj-lt"/>
              </a:rPr>
              <a:t>Clin</a:t>
            </a:r>
            <a:r>
              <a:rPr lang="en-US" sz="1100" i="1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1100" i="1" dirty="0" err="1">
                <a:solidFill>
                  <a:schemeClr val="bg2">
                    <a:lumMod val="50000"/>
                  </a:schemeClr>
                </a:solidFill>
                <a:latin typeface="+mj-lt"/>
              </a:rPr>
              <a:t>Periodontol</a:t>
            </a:r>
            <a:r>
              <a:rPr lang="en-US" sz="1100" i="1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11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2002; 29:295-300</a:t>
            </a:r>
          </a:p>
        </p:txBody>
      </p:sp>
      <p:sp>
        <p:nvSpPr>
          <p:cNvPr id="3" name="Rectangle 2"/>
          <p:cNvSpPr/>
          <p:nvPr/>
        </p:nvSpPr>
        <p:spPr>
          <a:xfrm>
            <a:off x="300031" y="1803088"/>
            <a:ext cx="6037269" cy="4253467"/>
          </a:xfrm>
          <a:prstGeom prst="rect">
            <a:avLst/>
          </a:prstGeom>
        </p:spPr>
        <p:txBody>
          <a:bodyPr/>
          <a:lstStyle/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Reduced BOP by half over a 6 month time frame.</a:t>
            </a:r>
            <a:r>
              <a:rPr lang="en-US" sz="2200" baseline="30000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1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endParaRPr lang="en-US" sz="2200" baseline="30000" dirty="0">
              <a:solidFill>
                <a:srgbClr val="002060"/>
              </a:solidFill>
              <a:latin typeface="+mj-lt"/>
              <a:cs typeface="Arial" panose="020B0604020202020204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Was more effective than rinsing with 0.12% CHX at reducing BOP.</a:t>
            </a:r>
            <a:r>
              <a:rPr lang="en-US" sz="2200" baseline="30000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2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endParaRPr lang="en-US" sz="2200" baseline="30000" dirty="0">
              <a:solidFill>
                <a:srgbClr val="002060"/>
              </a:solidFill>
              <a:latin typeface="+mj-lt"/>
              <a:cs typeface="Arial" panose="020B0604020202020204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Reduced inflammatory mediators associated with bone and attachment loss.</a:t>
            </a:r>
            <a:r>
              <a:rPr lang="en-US" sz="2200" baseline="30000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3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endParaRPr lang="en-US" sz="2200" baseline="30000" dirty="0">
              <a:solidFill>
                <a:srgbClr val="002060"/>
              </a:solidFill>
              <a:latin typeface="+mj-lt"/>
              <a:cs typeface="Arial" panose="020B0604020202020204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44% more effective than routine oral hygiene at reducing bleeding in people with diabetes.</a:t>
            </a:r>
            <a:r>
              <a:rPr lang="en-US" sz="2200" baseline="30000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4</a:t>
            </a:r>
          </a:p>
        </p:txBody>
      </p:sp>
      <p:pic>
        <p:nvPicPr>
          <p:cNvPr id="4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2297" y="1558508"/>
            <a:ext cx="5064215" cy="4652166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-127000" y="200849"/>
            <a:ext cx="11480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en-US" sz="3600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Water Flossing With Water Shown Highly Effective </a:t>
            </a:r>
          </a:p>
          <a:p>
            <a:pPr lvl="1" algn="ctr"/>
            <a:r>
              <a:rPr lang="en-US" sz="3600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for Periodontal Maintenance Patients</a:t>
            </a:r>
          </a:p>
        </p:txBody>
      </p:sp>
    </p:spTree>
    <p:extLst>
      <p:ext uri="{BB962C8B-B14F-4D97-AF65-F5344CB8AC3E}">
        <p14:creationId xmlns:p14="http://schemas.microsoft.com/office/powerpoint/2010/main" val="2977770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Carmen Carmack</dc:creator>
  <cp:lastModifiedBy>Carmen Carmack</cp:lastModifiedBy>
  <cp:revision>1</cp:revision>
  <dcterms:created xsi:type="dcterms:W3CDTF">2020-08-12T19:32:30Z</dcterms:created>
  <dcterms:modified xsi:type="dcterms:W3CDTF">2020-08-12T19:33:01Z</dcterms:modified>
</cp:coreProperties>
</file>