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858F-65F6-4BAE-A402-A078B0171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1BC83-D807-4E04-8958-92D70D659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890F-6558-412A-B2EF-DBCCDE58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DD83-4F2D-4236-8927-218365DB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82580-4975-4633-9D24-3F7DB76D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D5EF-22E3-47F8-86FC-2369591E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3AE72-1BF3-45A8-998E-EAC90B801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07A5-3D02-4BDC-87BC-EB396E4A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32371-285D-4C45-934B-27FB8C77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9FA1F-347B-4D44-B67F-273CAC77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9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F28B7-5E2B-4382-A517-071C52653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B3D85-033E-4026-AA2D-AC25E66AF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9A6FB-32C5-4D0F-9041-6E06D927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FD585-F841-4DE8-83D3-08AE9CE0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75FCD-B012-4402-AE5A-0E2362F2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7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5411-5F44-4B68-A2FC-AAB1FE01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B84D0-E8FE-4669-A8B2-6D9F969C5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A9619-7BB0-4BF2-B5E9-9BBB34B0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699DD-ABE7-4839-B7E2-E62DB894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59949-A27E-42E8-91B3-0FCB92A1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4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6DF2-8885-4CE1-A534-67F7E577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CB722-5E5D-44A8-AD0D-BA3DCF771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DD8DA-B61A-4FE2-83A0-AEB6C2DC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B451D-237B-4B26-BECA-C0BCB74D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9638D-87CC-43D4-9688-8B7231F8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B9EA-B13B-4E70-9B55-BB52D64A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5ABFB-BA28-4913-BC98-EE5522C3E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A005F-4B41-4F29-8395-82B796A41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14C81-DB22-4C63-8ED5-29E55642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D87CD-70F6-4D4D-9B1C-E7AE4937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4FBC7-B5E1-4CA7-B7D3-60CFC2F7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150E-F575-412B-B2EC-D3DC6241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84FC2-2D22-460B-ADE3-BC9223664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C7970-B8EF-4C33-85FD-FEA80416A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1C967-2206-4570-88AC-D8E0BB750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3A286-332A-41F5-B327-973C6614B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70660-59CF-4E16-9A66-7FF1C61A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5CAFE-9989-4BD1-8B44-790AB53D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C7F4A-6EF8-4205-9BA2-65DC53D8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2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AEB0-18AB-4D30-97EC-D985F37A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448B4-12D5-4355-A8DD-41C32109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016C3-1C72-4B33-959E-8C368105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D6087-758E-4168-97B5-859F4918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2FE70-D351-4698-802A-AC3511E3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523B3-F481-4428-AEC5-1BC46BD8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33CE4-2937-47FF-8A45-8CD171C7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8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8878-EDAC-4C18-B086-153CBD39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4E7C9-2EBA-4BD3-90E9-0D4DDC0C1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63055-59EB-4E6E-9F65-C318FCF09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0D7C1-9F0E-4AB1-95D4-82BB685F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424F0-BAEA-48E4-B52A-0E9C5A45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D3BBD-2FB0-4F0A-B3B1-CCE6E834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3914-434C-465D-8474-0E74F87E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BF871-41C5-4027-ACBC-0F20BF46B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E9102-4248-42D1-AB99-D225532D9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14B8A-58F7-4448-8F49-A2628C1D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952CB-6C0E-4DA3-878D-3736F351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0EC60-EC58-482A-94FC-6E163BA4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0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A161A-4932-4376-B90D-54AE225F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AE0E3-F5A8-421E-9BC5-9E763433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BAE46-413A-4571-B565-F64DE9EED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46D7A-BCA1-4AFD-A88A-320DD677644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713B0-9842-4696-937F-4295DA362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B39C-8B19-4C44-A3D1-AA956437C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F09D-412D-4FD2-A72D-8A7371E8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 t="4814" r="25370" b="4630"/>
          <a:stretch/>
        </p:blipFill>
        <p:spPr>
          <a:xfrm>
            <a:off x="3460922" y="361217"/>
            <a:ext cx="3302000" cy="6210300"/>
          </a:xfrm>
          <a:prstGeom prst="rect">
            <a:avLst/>
          </a:prstGeom>
        </p:spPr>
      </p:pic>
      <p:sp>
        <p:nvSpPr>
          <p:cNvPr id="5" name="Rectangle 146">
            <a:extLst>
              <a:ext uri="{FF2B5EF4-FFF2-40B4-BE49-F238E27FC236}">
                <a16:creationId xmlns:a16="http://schemas.microsoft.com/office/drawing/2014/main" id="{065BDEBB-F4B0-43C6-A66D-2B08F0AE7DAD}"/>
              </a:ext>
            </a:extLst>
          </p:cNvPr>
          <p:cNvSpPr>
            <a:spLocks/>
          </p:cNvSpPr>
          <p:nvPr/>
        </p:nvSpPr>
        <p:spPr bwMode="auto">
          <a:xfrm>
            <a:off x="1897227" y="2769804"/>
            <a:ext cx="1178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Gotham-Book" charset="0"/>
                <a:sym typeface="Gotham-Book" charset="0"/>
              </a:rPr>
              <a:t>Three Year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Gotham-Book" charset="0"/>
                <a:sym typeface="Gotham-Book" charset="0"/>
              </a:rPr>
              <a:t>Limited Warranty</a:t>
            </a:r>
          </a:p>
        </p:txBody>
      </p:sp>
      <p:sp>
        <p:nvSpPr>
          <p:cNvPr id="7" name="Rectangle 133">
            <a:extLst>
              <a:ext uri="{FF2B5EF4-FFF2-40B4-BE49-F238E27FC236}">
                <a16:creationId xmlns:a16="http://schemas.microsoft.com/office/drawing/2014/main" id="{B91616B4-3D8E-4FD5-A880-7B2472EF955C}"/>
              </a:ext>
            </a:extLst>
          </p:cNvPr>
          <p:cNvSpPr>
            <a:spLocks/>
          </p:cNvSpPr>
          <p:nvPr/>
        </p:nvSpPr>
        <p:spPr bwMode="auto">
          <a:xfrm>
            <a:off x="476622" y="2769804"/>
            <a:ext cx="1077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Gotham-Book" charset="0"/>
                <a:sym typeface="Gotham-Book" charset="0"/>
              </a:rPr>
              <a:t>Brush &amp; Floss Control on Handle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F0D76DD3-AD97-4B90-BB23-AA16BEE654CF}"/>
              </a:ext>
            </a:extLst>
          </p:cNvPr>
          <p:cNvSpPr>
            <a:spLocks/>
          </p:cNvSpPr>
          <p:nvPr/>
        </p:nvSpPr>
        <p:spPr bwMode="auto">
          <a:xfrm>
            <a:off x="369326" y="5382625"/>
            <a:ext cx="12922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Gotham-Book" charset="0"/>
                <a:sym typeface="Gotham-Book" charset="0"/>
              </a:rPr>
              <a:t>Water Flossing</a:t>
            </a:r>
            <a:r>
              <a:rPr kumimoji="0" lang="en-US" altLang="en-US" sz="1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Gotham-Book" charset="0"/>
                <a:sym typeface="Gotham-Book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Gotham-Book" charset="0"/>
                <a:sym typeface="Gotham-Book" charset="0"/>
              </a:rPr>
              <a:t>Brush Heads</a:t>
            </a:r>
          </a:p>
        </p:txBody>
      </p:sp>
      <p:sp>
        <p:nvSpPr>
          <p:cNvPr id="10" name="Rectangle 152">
            <a:extLst>
              <a:ext uri="{FF2B5EF4-FFF2-40B4-BE49-F238E27FC236}">
                <a16:creationId xmlns:a16="http://schemas.microsoft.com/office/drawing/2014/main" id="{4874117E-D3E2-4A26-91D9-90F2268672BF}"/>
              </a:ext>
            </a:extLst>
          </p:cNvPr>
          <p:cNvSpPr>
            <a:spLocks/>
          </p:cNvSpPr>
          <p:nvPr/>
        </p:nvSpPr>
        <p:spPr bwMode="auto">
          <a:xfrm>
            <a:off x="448536" y="4082147"/>
            <a:ext cx="1074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Gotham-Book" charset="0"/>
                <a:sym typeface="Gotham-Book" charset="0"/>
              </a:rPr>
              <a:t>Space Saving Design</a:t>
            </a:r>
          </a:p>
        </p:txBody>
      </p:sp>
      <p:sp>
        <p:nvSpPr>
          <p:cNvPr id="12" name="Rectangle 151">
            <a:extLst>
              <a:ext uri="{FF2B5EF4-FFF2-40B4-BE49-F238E27FC236}">
                <a16:creationId xmlns:a16="http://schemas.microsoft.com/office/drawing/2014/main" id="{572EA9AC-3DB9-4906-8BDC-E3F73D8819F5}"/>
              </a:ext>
            </a:extLst>
          </p:cNvPr>
          <p:cNvSpPr>
            <a:spLocks/>
          </p:cNvSpPr>
          <p:nvPr/>
        </p:nvSpPr>
        <p:spPr bwMode="auto">
          <a:xfrm>
            <a:off x="1787783" y="5364514"/>
            <a:ext cx="13108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Gotham-Book" charset="0"/>
                <a:sym typeface="Gotham-Book" charset="0"/>
              </a:rPr>
              <a:t>LED Mode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Gotham-Book" charset="0"/>
                <a:sym typeface="Gotham-Book" charset="0"/>
              </a:rPr>
              <a:t>Indicators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-2099"/>
            <a:ext cx="12192000" cy="200147"/>
          </a:xfrm>
          <a:prstGeom prst="rect">
            <a:avLst/>
          </a:prstGeom>
          <a:solidFill>
            <a:srgbClr val="FF6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bIns="182880"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9" y="2131179"/>
            <a:ext cx="691857" cy="69416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74" y="2127523"/>
            <a:ext cx="708076" cy="7080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9" y="3578327"/>
            <a:ext cx="493095" cy="4930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2" y="4807129"/>
            <a:ext cx="593860" cy="600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30" y="4807129"/>
            <a:ext cx="656755" cy="656755"/>
          </a:xfrm>
          <a:prstGeom prst="rect">
            <a:avLst/>
          </a:prstGeom>
        </p:spPr>
      </p:pic>
      <p:sp>
        <p:nvSpPr>
          <p:cNvPr id="27" name="Rectangle 144">
            <a:extLst>
              <a:ext uri="{FF2B5EF4-FFF2-40B4-BE49-F238E27FC236}">
                <a16:creationId xmlns:a16="http://schemas.microsoft.com/office/drawing/2014/main" id="{19945A91-6B05-4460-BC89-9E3CF4C6ADE0}"/>
              </a:ext>
            </a:extLst>
          </p:cNvPr>
          <p:cNvSpPr>
            <a:spLocks/>
          </p:cNvSpPr>
          <p:nvPr/>
        </p:nvSpPr>
        <p:spPr bwMode="auto">
          <a:xfrm>
            <a:off x="1782985" y="4068656"/>
            <a:ext cx="13517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Ten Pressure Settings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4" y="3490530"/>
            <a:ext cx="783181" cy="783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11858" r="18817" b="10771"/>
          <a:stretch/>
        </p:blipFill>
        <p:spPr>
          <a:xfrm>
            <a:off x="162021" y="423101"/>
            <a:ext cx="3710929" cy="1513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75" y="454916"/>
            <a:ext cx="4761366" cy="4761366"/>
          </a:xfrm>
          <a:prstGeom prst="rect">
            <a:avLst/>
          </a:prstGeom>
        </p:spPr>
      </p:pic>
      <p:sp>
        <p:nvSpPr>
          <p:cNvPr id="32" name="Rectangle 129">
            <a:extLst>
              <a:ext uri="{FF2B5EF4-FFF2-40B4-BE49-F238E27FC236}">
                <a16:creationId xmlns:a16="http://schemas.microsoft.com/office/drawing/2014/main" id="{F0D76DD3-AD97-4B90-BB23-AA16BEE654CF}"/>
              </a:ext>
            </a:extLst>
          </p:cNvPr>
          <p:cNvSpPr>
            <a:spLocks/>
          </p:cNvSpPr>
          <p:nvPr/>
        </p:nvSpPr>
        <p:spPr bwMode="auto">
          <a:xfrm>
            <a:off x="7560052" y="5785315"/>
            <a:ext cx="40998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Just Brush, Just Floss Or</a:t>
            </a:r>
          </a:p>
          <a:p>
            <a:pPr eaLnBrk="1" hangingPunct="1"/>
            <a:r>
              <a:rPr lang="en-US" altLang="en-US" sz="2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Brush &amp; Floss At The Same Time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75626" y="5286904"/>
            <a:ext cx="258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 MODES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Carmack</dc:creator>
  <cp:lastModifiedBy>Carmen Carmack</cp:lastModifiedBy>
  <cp:revision>1</cp:revision>
  <dcterms:created xsi:type="dcterms:W3CDTF">2020-08-12T19:21:26Z</dcterms:created>
  <dcterms:modified xsi:type="dcterms:W3CDTF">2020-08-12T19:22:30Z</dcterms:modified>
</cp:coreProperties>
</file>