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7D11-4B7C-4889-85E3-C5CBE966F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0BD8E-871F-4ABA-95CD-2D664830C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19F10-4E40-4021-AD5A-FB4C0DBE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C3538-2A47-4F64-A633-5520E762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AC31D-8DE6-4E57-AC02-065C2738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20CE-5E71-46F2-8F4F-86BD4B8D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EC283C-C975-43B7-8268-37C49940F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69481-590F-4874-81DF-15A77B5B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B0225-E716-4C67-9F4D-E08B54AF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6649A-7956-4240-BACF-3A3B847D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90B619-3141-47BC-8782-1E12FB5B0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EA31E-0DC9-4EED-88FF-9C0008C86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6703-A765-4316-8695-674AB90E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DD3EA-92C7-455F-AA76-9C624F86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2328-ECDF-412F-A75A-48D53233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8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A0B0-0295-487E-8294-BC18FC76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12A6C-4A3D-4EF4-B0EB-46D4AFAF6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054BD-A478-41BD-8DEF-4FA01DF69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CF5F4-9712-4F4D-91C5-8FD567EB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EDDC-6113-4920-A3F8-2C02D6E2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2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CC52-D784-49B5-8BA9-18DDB86B5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108AA-03EF-4B37-9F2B-6E1B73E6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F20E1-C06B-411B-A000-CB4B0259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D7A33-CB16-4146-A717-7FB87938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F2F7D-E7DC-43C4-AEC6-000274CD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6F67-7968-4D37-AD84-220046E2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63AFA-D290-4C97-BC39-E1CEA34E7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32710-87C7-400B-9AAB-E48388654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5C1E8-DD26-4433-B0EF-041CF4EE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F572D-65C2-4E08-A245-2B718E4D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95436-C01E-404A-B1C6-C7AC92A8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6B41B-00B8-40D3-9349-C66EDF25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C0EE8-169B-4477-BCF9-49118F0D2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AE48E-A476-4BDE-AFC0-CDC0776B3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D8E1B-C1EA-4F74-90A9-A1C4E6443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70D39-1856-4903-95C5-834D8ED80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E1E0B-C6C9-4FDB-9902-96F69E1C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34B016-55C1-4909-9CCB-5F3E3DA1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AF7296-A64F-4BFC-AC16-125F61A9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8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7BD5-ECB0-49D3-97C9-60AC531E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F6A3ED-7138-4D59-91AD-E32040D73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D6AC1-C7AB-40A8-BE4B-96CD9F4F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A22C2-CE61-4358-B737-88E8DDD2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8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09B9B-776D-48D7-8396-26D226B6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3CF72-07BB-4124-B86B-EB7C6435E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79A63-B577-45A1-9F91-DF05B6BB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2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01D94-496E-426F-9A01-67C82F4CF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ABB9C-26F2-44D6-947A-BD3295642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C0C30-784E-4A95-B65E-E96FA9594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D228A-16D9-4B2C-BCFA-426E5E4E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C4E29-85B9-4C07-824D-D70046322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16F95-F1DC-449F-A5A8-F245219D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6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199CA-801B-437D-BB4F-4BF1080E7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B15F65-E91E-4774-9405-F95939F7A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9D49B-A368-4E07-BD9A-4E31CCA78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EC3A1-7AA9-4013-8536-3ABF3149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BEC6E-F3D9-4149-A9F8-9A82C88F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2804-17DB-4EC6-9EC0-3C46A95B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3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826B5D-74DA-46FD-90AC-C9CAE6A9E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1EC1A-AC55-4DEF-BCB4-FBF5D3314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70240-1D97-4B4F-B346-D3DE6646E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773AA-6999-484E-BE3B-9BB406C5A38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D92C1-F9DA-438D-BF63-96922836D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AC394-2E23-4B4A-8694-D78D063F9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B858-CC8F-4DD5-A1EF-073DD1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006" y="2346510"/>
            <a:ext cx="3252746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Group 1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used a manual toothbrush plus the Waterpik® Water Flosser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Pressu</a:t>
            </a:r>
            <a:r>
              <a:rPr lang="en-US" sz="1600" noProof="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re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settings increased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over the 6 week time frame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Subjects used the WF at settings 9 &amp; 10 for 4 weeks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Group 2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used a manual brush and dental floss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Group 3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manual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brushing only</a:t>
            </a:r>
          </a:p>
        </p:txBody>
      </p:sp>
      <p:sp>
        <p:nvSpPr>
          <p:cNvPr id="4" name="Rectangle 3"/>
          <p:cNvSpPr/>
          <p:nvPr/>
        </p:nvSpPr>
        <p:spPr>
          <a:xfrm>
            <a:off x="6747116" y="6297533"/>
            <a:ext cx="24893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*CAL- Clinical Attachment Level</a:t>
            </a:r>
            <a:endParaRPr lang="en-US" sz="1100" baseline="300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17765" y="631250"/>
            <a:ext cx="10904550" cy="62779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12700"/>
          </a:effectLst>
        </p:spPr>
        <p:txBody>
          <a:bodyPr/>
          <a:lstStyle>
            <a:lvl1pPr algn="ct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spc="3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spc="0" dirty="0" err="1">
                <a:solidFill>
                  <a:srgbClr val="002060"/>
                </a:solidFill>
                <a:cs typeface="Arial" panose="020B0604020202020204" pitchFamily="34" charset="0"/>
              </a:rPr>
              <a:t>Waterpik</a:t>
            </a:r>
            <a:r>
              <a:rPr lang="en-US" sz="3600" cap="none" spc="0" dirty="0">
                <a:solidFill>
                  <a:srgbClr val="002060"/>
                </a:solidFill>
                <a:cs typeface="Arial" panose="020B0604020202020204" pitchFamily="34" charset="0"/>
              </a:rPr>
              <a:t>® Water Flosser Is </a:t>
            </a:r>
            <a:r>
              <a:rPr lang="en-US" sz="3600" u="sng" cap="none" spc="0" dirty="0">
                <a:solidFill>
                  <a:srgbClr val="0070C0"/>
                </a:solidFill>
                <a:cs typeface="Arial" panose="020B0604020202020204" pitchFamily="34" charset="0"/>
              </a:rPr>
              <a:t>Safe and Effective up to 100 psi</a:t>
            </a:r>
            <a:endParaRPr lang="en-US" sz="3600" u="sng" cap="none" spc="0" baseline="30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4529" y="5423296"/>
            <a:ext cx="66259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0070C0"/>
                </a:solidFill>
                <a:latin typeface="+mj-lt"/>
              </a:rPr>
              <a:t>Results showed that the </a:t>
            </a:r>
            <a:r>
              <a:rPr lang="en-US" sz="1600" dirty="0" err="1">
                <a:solidFill>
                  <a:srgbClr val="0070C0"/>
                </a:solidFill>
                <a:latin typeface="+mj-lt"/>
              </a:rPr>
              <a:t>Waterpik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® Water Flosser, regardless of pressure setting, is </a:t>
            </a:r>
            <a:r>
              <a:rPr lang="en-US" sz="1600" i="1" dirty="0">
                <a:solidFill>
                  <a:srgbClr val="0070C0"/>
                </a:solidFill>
                <a:latin typeface="+mj-lt"/>
              </a:rPr>
              <a:t>NOT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 associated with a negative impact on gingival tissue or epithelial attachment as measured by clinical attachment and probing depth.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765" y="1458985"/>
            <a:ext cx="3010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u="sng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103 subjects completed a 6-week randomized clinical trial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649" y="6496238"/>
            <a:ext cx="40174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Goyal CR et al,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Compendium 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Contin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Ed Dent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2018; 39(</a:t>
            </a:r>
            <a:r>
              <a:rPr lang="en-US" sz="11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Suppl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2) 8-13.</a:t>
            </a:r>
            <a:endParaRPr lang="en-US" sz="1100" baseline="300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1" t="37178" r="8981" b="30936"/>
          <a:stretch/>
        </p:blipFill>
        <p:spPr>
          <a:xfrm>
            <a:off x="3898823" y="1782150"/>
            <a:ext cx="3670300" cy="34671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9" t="3213" r="7810" b="65368"/>
          <a:stretch/>
        </p:blipFill>
        <p:spPr>
          <a:xfrm>
            <a:off x="7839315" y="1782150"/>
            <a:ext cx="36830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2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Carmack</dc:creator>
  <cp:lastModifiedBy>Carmen Carmack</cp:lastModifiedBy>
  <cp:revision>1</cp:revision>
  <dcterms:created xsi:type="dcterms:W3CDTF">2020-08-12T19:24:21Z</dcterms:created>
  <dcterms:modified xsi:type="dcterms:W3CDTF">2020-08-12T19:24:45Z</dcterms:modified>
</cp:coreProperties>
</file>