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20" d="100"/>
          <a:sy n="120" d="100"/>
        </p:scale>
        <p:origin x="11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8FFA4-4C4F-4707-BEE9-443AD9D4433F}"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FD0D1-B9C4-42E9-9EFA-BA9C49AEA100}" type="slidenum">
              <a:rPr lang="en-US" smtClean="0"/>
              <a:t>‹#›</a:t>
            </a:fld>
            <a:endParaRPr lang="en-US"/>
          </a:p>
        </p:txBody>
      </p:sp>
    </p:spTree>
    <p:extLst>
      <p:ext uri="{BB962C8B-B14F-4D97-AF65-F5344CB8AC3E}">
        <p14:creationId xmlns:p14="http://schemas.microsoft.com/office/powerpoint/2010/main" val="198282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Plaque Seeker® Tip is great for single</a:t>
            </a:r>
            <a:r>
              <a:rPr lang="en-US" baseline="0" dirty="0" smtClean="0"/>
              <a:t> implants, it is far more challenging to clean a full or partial denture retained with an implant.  Most of us have likely seen first hand just how much accumulation there can been under that implant retained denture.  Over the years, many people have been asking </a:t>
            </a:r>
            <a:r>
              <a:rPr lang="en-US" baseline="0" dirty="0" err="1" smtClean="0"/>
              <a:t>ifWaterpik</a:t>
            </a:r>
            <a:r>
              <a:rPr lang="en-US" baseline="0" dirty="0" smtClean="0"/>
              <a:t>® can develop something to help – and I am so excited to tell you that they have!  It is called the Implant Denture Tip.  I think the best way for you to see how it works is to watch the video.  The tips are available from Waterpik®– they come in packets of 2, just like the other tips.  As far as a study, it was interrupted by COVID, so they have had to start it over so look for that data next year.</a:t>
            </a:r>
            <a:endParaRPr lang="en-US" dirty="0"/>
          </a:p>
        </p:txBody>
      </p:sp>
      <p:sp>
        <p:nvSpPr>
          <p:cNvPr id="4" name="Slide Number Placeholder 3"/>
          <p:cNvSpPr>
            <a:spLocks noGrp="1"/>
          </p:cNvSpPr>
          <p:nvPr>
            <p:ph type="sldNum" sz="quarter" idx="10"/>
          </p:nvPr>
        </p:nvSpPr>
        <p:spPr/>
        <p:txBody>
          <a:bodyPr/>
          <a:lstStyle/>
          <a:p>
            <a:fld id="{7AF41809-B805-4466-BF46-573D6C5F9D71}" type="slidenum">
              <a:rPr lang="en-US" smtClean="0"/>
              <a:t>1</a:t>
            </a:fld>
            <a:endParaRPr lang="en-US"/>
          </a:p>
        </p:txBody>
      </p:sp>
    </p:spTree>
    <p:extLst>
      <p:ext uri="{BB962C8B-B14F-4D97-AF65-F5344CB8AC3E}">
        <p14:creationId xmlns:p14="http://schemas.microsoft.com/office/powerpoint/2010/main" val="3031131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3214D4-5717-4318-A051-57890893E489}"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12829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3214D4-5717-4318-A051-57890893E489}"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274286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3214D4-5717-4318-A051-57890893E489}"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178961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3214D4-5717-4318-A051-57890893E489}"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285333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3214D4-5717-4318-A051-57890893E489}"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24767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3214D4-5717-4318-A051-57890893E489}"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154206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3214D4-5717-4318-A051-57890893E489}" type="datetimeFigureOut">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487500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3214D4-5717-4318-A051-57890893E489}" type="datetimeFigureOut">
              <a:rPr lang="en-US" smtClean="0"/>
              <a:t>10/6/2020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418288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3214D4-5717-4318-A051-57890893E489}" type="datetimeFigureOut">
              <a:rPr lang="en-US" smtClean="0"/>
              <a:t>10/6/2020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170752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3214D4-5717-4318-A051-57890893E489}"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255445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3214D4-5717-4318-A051-57890893E489}"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6CD1AA-6AC4-4DD5-B90B-7F81CCB7D8B7}" type="slidenum">
              <a:rPr lang="en-US" smtClean="0"/>
              <a:t>‹#›</a:t>
            </a:fld>
            <a:endParaRPr lang="en-US"/>
          </a:p>
        </p:txBody>
      </p:sp>
    </p:spTree>
    <p:extLst>
      <p:ext uri="{BB962C8B-B14F-4D97-AF65-F5344CB8AC3E}">
        <p14:creationId xmlns:p14="http://schemas.microsoft.com/office/powerpoint/2010/main" val="25668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214D4-5717-4318-A051-57890893E489}" type="datetimeFigureOut">
              <a:rPr lang="en-US" smtClean="0"/>
              <a:t>10/6/2020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6CD1AA-6AC4-4DD5-B90B-7F81CCB7D8B7}" type="slidenum">
              <a:rPr lang="en-US" smtClean="0"/>
              <a:t>‹#›</a:t>
            </a:fld>
            <a:endParaRPr lang="en-US"/>
          </a:p>
        </p:txBody>
      </p:sp>
    </p:spTree>
    <p:extLst>
      <p:ext uri="{BB962C8B-B14F-4D97-AF65-F5344CB8AC3E}">
        <p14:creationId xmlns:p14="http://schemas.microsoft.com/office/powerpoint/2010/main" val="2169924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672" y="1736292"/>
            <a:ext cx="3909060" cy="4937760"/>
          </a:xfrm>
          <a:prstGeom prst="rect">
            <a:avLst/>
          </a:prstGeom>
        </p:spPr>
      </p:pic>
      <p:sp>
        <p:nvSpPr>
          <p:cNvPr id="6" name="TextBox 5"/>
          <p:cNvSpPr txBox="1"/>
          <p:nvPr/>
        </p:nvSpPr>
        <p:spPr>
          <a:xfrm>
            <a:off x="316991" y="512064"/>
            <a:ext cx="5608321" cy="954107"/>
          </a:xfrm>
          <a:prstGeom prst="rect">
            <a:avLst/>
          </a:prstGeom>
          <a:noFill/>
        </p:spPr>
        <p:txBody>
          <a:bodyPr wrap="square" rtlCol="0">
            <a:spAutoFit/>
          </a:bodyPr>
          <a:lstStyle/>
          <a:p>
            <a:r>
              <a:rPr lang="en-US" sz="2800" b="1" dirty="0" smtClean="0"/>
              <a:t>What about full or partial dentures retained with implants</a:t>
            </a:r>
            <a:r>
              <a:rPr lang="en-US" sz="2800" dirty="0" smtClean="0"/>
              <a:t>?</a:t>
            </a:r>
            <a:endParaRPr lang="en-US" sz="2800" dirty="0"/>
          </a:p>
        </p:txBody>
      </p:sp>
      <p:sp>
        <p:nvSpPr>
          <p:cNvPr id="7" name="TextBox 6"/>
          <p:cNvSpPr txBox="1"/>
          <p:nvPr/>
        </p:nvSpPr>
        <p:spPr>
          <a:xfrm>
            <a:off x="6615068" y="620692"/>
            <a:ext cx="4754879" cy="1323439"/>
          </a:xfrm>
          <a:prstGeom prst="rect">
            <a:avLst/>
          </a:prstGeom>
          <a:noFill/>
        </p:spPr>
        <p:txBody>
          <a:bodyPr wrap="square" rtlCol="0">
            <a:spAutoFit/>
          </a:bodyPr>
          <a:lstStyle/>
          <a:p>
            <a:pPr algn="ctr"/>
            <a:r>
              <a:rPr lang="en-US" sz="4000" b="1" dirty="0" smtClean="0"/>
              <a:t>Introducing the Implant Denture Tip</a:t>
            </a:r>
            <a:endParaRPr lang="en-US" sz="4000" b="1" dirty="0"/>
          </a:p>
        </p:txBody>
      </p:sp>
      <p:pic>
        <p:nvPicPr>
          <p:cNvPr id="2" name="WP Implant Denture Tip Combi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32704" y="2271336"/>
            <a:ext cx="6339840" cy="3566160"/>
          </a:xfrm>
          <a:prstGeom prst="rect">
            <a:avLst/>
          </a:prstGeom>
        </p:spPr>
      </p:pic>
    </p:spTree>
    <p:extLst>
      <p:ext uri="{BB962C8B-B14F-4D97-AF65-F5344CB8AC3E}">
        <p14:creationId xmlns:p14="http://schemas.microsoft.com/office/powerpoint/2010/main" val="186292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169</Words>
  <Application>Microsoft Office PowerPoint</Application>
  <PresentationFormat>Widescreen</PresentationFormat>
  <Paragraphs>4</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Jahn</dc:creator>
  <cp:lastModifiedBy>Connor Stout</cp:lastModifiedBy>
  <cp:revision>1</cp:revision>
  <dcterms:created xsi:type="dcterms:W3CDTF">2020-08-20T21:28:49Z</dcterms:created>
  <dcterms:modified xsi:type="dcterms:W3CDTF">2020-10-06T15:20:19Z</dcterms:modified>
</cp:coreProperties>
</file>