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F3AE0-D62F-4255-A5DA-9505398C5E87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F8061-622E-4657-8CD1-5FA3ADD04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38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Highlight</a:t>
            </a:r>
            <a:r>
              <a:rPr lang="en-US" baseline="0" dirty="0"/>
              <a:t> important product features. [The product slides are the perfect opportunity to mention the trial unit price. The L&amp;L trial unit price for Whitening is $49.99]. MSRP is $99.99.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70416F-9071-4B26-9A9B-4AFF26E8D0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9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6FE4-7E6A-47E7-8D45-8D2EE9D02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ABA9A-397A-4A68-B621-14A9785A4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8287B-3D52-4345-A51F-C41C4B98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292A7-2C6E-4978-AE40-2613C291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60F8B-3B96-4229-83F2-35581E7D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4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1B17-52D8-4955-9C36-0549209D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5113C9-00B3-4633-B6A8-92DFCB1566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51C52-487E-4163-9C62-99E0824E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285DC-40C2-4882-B38D-513AD087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37F20-4CB6-4D72-89B0-021CF0A0E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0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0D3172-5BC6-47D6-808C-BEA27F997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8D521-700D-46F8-ACD8-8B9FDAF7D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994A2-0D15-4949-863B-6814FBB3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A5C2B-6D07-42A6-BC48-C8100276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0044A-5F28-44EA-B9FD-029906C8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6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3FE6F-3A54-4E74-890B-6260CE1A6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18C45-211C-4F4C-9382-3A03322D4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42B03-B685-4604-93C1-E168EDA5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6C04-2E2F-4CF5-826E-1C7944E0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5979D-730F-4146-8D4C-256BC839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B668-E835-4E92-94F7-7BB25C73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69C0C-7A00-4679-8DA3-61B258069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88113-7825-484D-A858-3966CFED4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FC75B-1A72-425C-A01E-2C38CE52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A4956-FA40-4E48-9EA6-8B413379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12BC-68A3-4E24-8E37-ED21A2B4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EEE93-921B-4193-8214-633AA8B4C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B76C7-F917-4642-98F1-81C5DF4E0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F0636-C880-40AF-AE74-42006C1F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B84B8-F764-445B-9882-331654CC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128B8-1855-45C4-AAB9-1CF9CD7B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3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06834-2120-42EB-9890-B857A093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4741C-566E-482D-970E-5ADA5625D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F85D1-19FD-4169-9990-47F6C0198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CD96FA-6356-48C3-A6A6-697A9EE6B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2E104-ED62-40EE-9963-9DB7142B9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02949A-E297-4537-AA82-85CC2454E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29BCCA-4AF1-4673-90E3-F9D98A753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EEC1C-3FE2-4AE9-8093-AB5763B5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0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8F298-F667-4416-AFEA-5743D244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B6E5E-C3CD-48F1-AE1B-01AA6AA8F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3735A-3C41-4469-8E1E-F249C9FB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6BD63-CBE4-4872-B6B8-9F73BF646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7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D396DA-10E8-474E-A7F6-2DB8E2C7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198982-B92B-4A97-81C8-60E33D31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16281-354C-4E7E-B6BF-B48A1700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3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C4D5-2793-4C82-B224-1A3D0D0E5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DBD9C-D75E-44D1-90E5-955B92F60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E37AD2-01D0-4335-BAC5-850FB3EDD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EF81D-A74D-4C6F-9029-51F5B3E0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A87AF-7C54-4978-8E8A-9ADECE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258C9-39AB-4426-938C-951193F9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6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AF22-3373-4465-850B-4639B456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1A917-2D5D-493B-BD84-7609F4220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D26850-9CAD-42C6-8484-E9AA83F39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A981C-870C-42CA-8BFD-094D9C50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77D81-9566-4941-9C43-D487760D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A67B6-98E2-4A2D-82FA-4796F1D1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8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5E3293-9D41-45D4-8941-6A2980A48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7AA05-66B5-4F57-80C8-CF0B5D2E5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A17F2-C8BA-4E1C-8AAE-43FEF549B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AE0C-C26D-462C-B997-59DADE70014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B29EC-3DC6-4336-8AA3-ECFF23483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F5F94-CF0B-4387-B864-ECD4E6BFA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18B93-EF93-450F-9432-78D0A0A74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2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" t="1204" r="2307" b="1805"/>
          <a:stretch/>
        </p:blipFill>
        <p:spPr>
          <a:xfrm>
            <a:off x="8365115" y="1953445"/>
            <a:ext cx="3579804" cy="3611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5" r="25898" b="2680"/>
          <a:stretch/>
        </p:blipFill>
        <p:spPr>
          <a:xfrm>
            <a:off x="5263343" y="1806748"/>
            <a:ext cx="2218863" cy="428053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7061"/>
            <a:ext cx="12192000" cy="19073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bIns="182880" rtlCol="0" anchor="b"/>
          <a:lstStyle/>
          <a:p>
            <a:pPr defTabSz="457200">
              <a:spcBef>
                <a:spcPts val="600"/>
              </a:spcBef>
              <a:spcAft>
                <a:spcPts val="600"/>
              </a:spcAft>
            </a:pPr>
            <a:endParaRPr lang="en-US" sz="1100" dirty="0">
              <a:solidFill>
                <a:srgbClr val="FFFFFF"/>
              </a:solidFill>
              <a:latin typeface="Arial" panose="020B0604020202020204"/>
            </a:endParaRPr>
          </a:p>
        </p:txBody>
      </p:sp>
      <p:grpSp>
        <p:nvGrpSpPr>
          <p:cNvPr id="14" name="Group 1">
            <a:extLst>
              <a:ext uri="{FF2B5EF4-FFF2-40B4-BE49-F238E27FC236}">
                <a16:creationId xmlns:a16="http://schemas.microsoft.com/office/drawing/2014/main" id="{E962879D-178C-43D1-B071-5F8B5097FE4B}"/>
              </a:ext>
            </a:extLst>
          </p:cNvPr>
          <p:cNvGrpSpPr>
            <a:grpSpLocks/>
          </p:cNvGrpSpPr>
          <p:nvPr/>
        </p:nvGrpSpPr>
        <p:grpSpPr bwMode="auto">
          <a:xfrm>
            <a:off x="3839521" y="4266853"/>
            <a:ext cx="452438" cy="315912"/>
            <a:chOff x="3086100" y="1295400"/>
            <a:chExt cx="452438" cy="315913"/>
          </a:xfrm>
          <a:solidFill>
            <a:schemeClr val="accent1"/>
          </a:solidFill>
        </p:grpSpPr>
        <p:sp>
          <p:nvSpPr>
            <p:cNvPr id="15" name="AutoShape 64">
              <a:extLst>
                <a:ext uri="{FF2B5EF4-FFF2-40B4-BE49-F238E27FC236}">
                  <a16:creationId xmlns:a16="http://schemas.microsoft.com/office/drawing/2014/main" id="{902B83FA-94A0-4EB3-8DB9-02FE9C117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3100" y="1295400"/>
              <a:ext cx="185738" cy="176213"/>
            </a:xfrm>
            <a:custGeom>
              <a:avLst/>
              <a:gdLst>
                <a:gd name="T0" fmla="*/ 10797 w 21600"/>
                <a:gd name="T1" fmla="*/ 0 h 21600"/>
                <a:gd name="T2" fmla="*/ 13345 w 21600"/>
                <a:gd name="T3" fmla="*/ 8253 h 21600"/>
                <a:gd name="T4" fmla="*/ 21600 w 21600"/>
                <a:gd name="T5" fmla="*/ 8253 h 21600"/>
                <a:gd name="T6" fmla="*/ 14925 w 21600"/>
                <a:gd name="T7" fmla="*/ 13347 h 21600"/>
                <a:gd name="T8" fmla="*/ 17475 w 21600"/>
                <a:gd name="T9" fmla="*/ 21600 h 21600"/>
                <a:gd name="T10" fmla="*/ 10797 w 21600"/>
                <a:gd name="T11" fmla="*/ 16503 h 21600"/>
                <a:gd name="T12" fmla="*/ 4122 w 21600"/>
                <a:gd name="T13" fmla="*/ 21600 h 21600"/>
                <a:gd name="T14" fmla="*/ 6675 w 21600"/>
                <a:gd name="T15" fmla="*/ 13347 h 21600"/>
                <a:gd name="T16" fmla="*/ 0 w 21600"/>
                <a:gd name="T17" fmla="*/ 8253 h 21600"/>
                <a:gd name="T18" fmla="*/ 8249 w 21600"/>
                <a:gd name="T19" fmla="*/ 8253 h 21600"/>
                <a:gd name="T20" fmla="*/ 10797 w 21600"/>
                <a:gd name="T21" fmla="*/ 0 h 21600"/>
                <a:gd name="T22" fmla="*/ 10797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0797" y="0"/>
                  </a:moveTo>
                  <a:lnTo>
                    <a:pt x="13345" y="8253"/>
                  </a:lnTo>
                  <a:lnTo>
                    <a:pt x="21600" y="8253"/>
                  </a:lnTo>
                  <a:lnTo>
                    <a:pt x="14925" y="13347"/>
                  </a:lnTo>
                  <a:lnTo>
                    <a:pt x="17475" y="21600"/>
                  </a:lnTo>
                  <a:lnTo>
                    <a:pt x="10797" y="16503"/>
                  </a:lnTo>
                  <a:lnTo>
                    <a:pt x="4122" y="21600"/>
                  </a:lnTo>
                  <a:lnTo>
                    <a:pt x="6675" y="13347"/>
                  </a:lnTo>
                  <a:lnTo>
                    <a:pt x="0" y="8253"/>
                  </a:lnTo>
                  <a:lnTo>
                    <a:pt x="8249" y="8253"/>
                  </a:lnTo>
                  <a:cubicBezTo>
                    <a:pt x="8249" y="8253"/>
                    <a:pt x="10797" y="0"/>
                    <a:pt x="10797" y="0"/>
                  </a:cubicBezTo>
                  <a:close/>
                  <a:moveTo>
                    <a:pt x="10797" y="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16" name="AutoShape 65">
              <a:extLst>
                <a:ext uri="{FF2B5EF4-FFF2-40B4-BE49-F238E27FC236}">
                  <a16:creationId xmlns:a16="http://schemas.microsoft.com/office/drawing/2014/main" id="{3B7878AE-4A8C-4955-A9A7-5FE8848C5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6100" y="1435100"/>
              <a:ext cx="185738" cy="176213"/>
            </a:xfrm>
            <a:custGeom>
              <a:avLst/>
              <a:gdLst>
                <a:gd name="T0" fmla="*/ 10801 w 21600"/>
                <a:gd name="T1" fmla="*/ 0 h 21600"/>
                <a:gd name="T2" fmla="*/ 13349 w 21600"/>
                <a:gd name="T3" fmla="*/ 8246 h 21600"/>
                <a:gd name="T4" fmla="*/ 21600 w 21600"/>
                <a:gd name="T5" fmla="*/ 8246 h 21600"/>
                <a:gd name="T6" fmla="*/ 14923 w 21600"/>
                <a:gd name="T7" fmla="*/ 13351 h 21600"/>
                <a:gd name="T8" fmla="*/ 17476 w 21600"/>
                <a:gd name="T9" fmla="*/ 21600 h 21600"/>
                <a:gd name="T10" fmla="*/ 10801 w 21600"/>
                <a:gd name="T11" fmla="*/ 16504 h 21600"/>
                <a:gd name="T12" fmla="*/ 4127 w 21600"/>
                <a:gd name="T13" fmla="*/ 21600 h 21600"/>
                <a:gd name="T14" fmla="*/ 6677 w 21600"/>
                <a:gd name="T15" fmla="*/ 13351 h 21600"/>
                <a:gd name="T16" fmla="*/ 0 w 21600"/>
                <a:gd name="T17" fmla="*/ 8246 h 21600"/>
                <a:gd name="T18" fmla="*/ 8257 w 21600"/>
                <a:gd name="T19" fmla="*/ 8246 h 21600"/>
                <a:gd name="T20" fmla="*/ 10801 w 21600"/>
                <a:gd name="T21" fmla="*/ 0 h 21600"/>
                <a:gd name="T22" fmla="*/ 10801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0801" y="0"/>
                  </a:moveTo>
                  <a:lnTo>
                    <a:pt x="13349" y="8246"/>
                  </a:lnTo>
                  <a:lnTo>
                    <a:pt x="21600" y="8246"/>
                  </a:lnTo>
                  <a:lnTo>
                    <a:pt x="14923" y="13351"/>
                  </a:lnTo>
                  <a:lnTo>
                    <a:pt x="17476" y="21600"/>
                  </a:lnTo>
                  <a:lnTo>
                    <a:pt x="10801" y="16504"/>
                  </a:lnTo>
                  <a:lnTo>
                    <a:pt x="4127" y="21600"/>
                  </a:lnTo>
                  <a:lnTo>
                    <a:pt x="6677" y="13351"/>
                  </a:lnTo>
                  <a:lnTo>
                    <a:pt x="0" y="8246"/>
                  </a:lnTo>
                  <a:lnTo>
                    <a:pt x="8257" y="8246"/>
                  </a:lnTo>
                  <a:cubicBezTo>
                    <a:pt x="8257" y="8246"/>
                    <a:pt x="10801" y="0"/>
                    <a:pt x="10801" y="0"/>
                  </a:cubicBezTo>
                  <a:close/>
                  <a:moveTo>
                    <a:pt x="10801" y="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17" name="AutoShape 66">
              <a:extLst>
                <a:ext uri="{FF2B5EF4-FFF2-40B4-BE49-F238E27FC236}">
                  <a16:creationId xmlns:a16="http://schemas.microsoft.com/office/drawing/2014/main" id="{E26C2EFF-24B9-48B3-B34E-A83BA038EA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800" y="1435100"/>
              <a:ext cx="185738" cy="176213"/>
            </a:xfrm>
            <a:custGeom>
              <a:avLst/>
              <a:gdLst>
                <a:gd name="T0" fmla="*/ 10801 w 21600"/>
                <a:gd name="T1" fmla="*/ 0 h 21600"/>
                <a:gd name="T2" fmla="*/ 13350 w 21600"/>
                <a:gd name="T3" fmla="*/ 8246 h 21600"/>
                <a:gd name="T4" fmla="*/ 21600 w 21600"/>
                <a:gd name="T5" fmla="*/ 8246 h 21600"/>
                <a:gd name="T6" fmla="*/ 14926 w 21600"/>
                <a:gd name="T7" fmla="*/ 13351 h 21600"/>
                <a:gd name="T8" fmla="*/ 17476 w 21600"/>
                <a:gd name="T9" fmla="*/ 21600 h 21600"/>
                <a:gd name="T10" fmla="*/ 10801 w 21600"/>
                <a:gd name="T11" fmla="*/ 16504 h 21600"/>
                <a:gd name="T12" fmla="*/ 4127 w 21600"/>
                <a:gd name="T13" fmla="*/ 21600 h 21600"/>
                <a:gd name="T14" fmla="*/ 6680 w 21600"/>
                <a:gd name="T15" fmla="*/ 13351 h 21600"/>
                <a:gd name="T16" fmla="*/ 0 w 21600"/>
                <a:gd name="T17" fmla="*/ 8246 h 21600"/>
                <a:gd name="T18" fmla="*/ 8254 w 21600"/>
                <a:gd name="T19" fmla="*/ 8246 h 21600"/>
                <a:gd name="T20" fmla="*/ 10801 w 21600"/>
                <a:gd name="T21" fmla="*/ 0 h 21600"/>
                <a:gd name="T22" fmla="*/ 10801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0801" y="0"/>
                  </a:moveTo>
                  <a:lnTo>
                    <a:pt x="13350" y="8246"/>
                  </a:lnTo>
                  <a:lnTo>
                    <a:pt x="21600" y="8246"/>
                  </a:lnTo>
                  <a:lnTo>
                    <a:pt x="14926" y="13351"/>
                  </a:lnTo>
                  <a:lnTo>
                    <a:pt x="17476" y="21600"/>
                  </a:lnTo>
                  <a:lnTo>
                    <a:pt x="10801" y="16504"/>
                  </a:lnTo>
                  <a:lnTo>
                    <a:pt x="4127" y="21600"/>
                  </a:lnTo>
                  <a:lnTo>
                    <a:pt x="6680" y="13351"/>
                  </a:lnTo>
                  <a:lnTo>
                    <a:pt x="0" y="8246"/>
                  </a:lnTo>
                  <a:lnTo>
                    <a:pt x="8254" y="8246"/>
                  </a:lnTo>
                  <a:cubicBezTo>
                    <a:pt x="8254" y="8246"/>
                    <a:pt x="10801" y="0"/>
                    <a:pt x="10801" y="0"/>
                  </a:cubicBezTo>
                  <a:close/>
                  <a:moveTo>
                    <a:pt x="10801" y="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</p:grpSp>
      <p:sp>
        <p:nvSpPr>
          <p:cNvPr id="18" name="Rectangle 146">
            <a:extLst>
              <a:ext uri="{FF2B5EF4-FFF2-40B4-BE49-F238E27FC236}">
                <a16:creationId xmlns:a16="http://schemas.microsoft.com/office/drawing/2014/main" id="{065BDEBB-F4B0-43C6-A66D-2B08F0AE7DAD}"/>
              </a:ext>
            </a:extLst>
          </p:cNvPr>
          <p:cNvSpPr>
            <a:spLocks/>
          </p:cNvSpPr>
          <p:nvPr/>
        </p:nvSpPr>
        <p:spPr bwMode="auto">
          <a:xfrm>
            <a:off x="3261526" y="4696727"/>
            <a:ext cx="152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1pPr>
            <a:lvl2pPr marL="742950" indent="-28575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2pPr>
            <a:lvl3pPr marL="11430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3pPr>
            <a:lvl4pPr marL="16002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4pPr>
            <a:lvl5pPr marL="20574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Gotham-Book" charset="0"/>
                <a:sym typeface="Gotham-Book" charset="0"/>
              </a:rPr>
              <a:t>Three Year Limited Warranty</a:t>
            </a:r>
          </a:p>
        </p:txBody>
      </p:sp>
      <p:sp>
        <p:nvSpPr>
          <p:cNvPr id="19" name="Rectangle 149">
            <a:extLst>
              <a:ext uri="{FF2B5EF4-FFF2-40B4-BE49-F238E27FC236}">
                <a16:creationId xmlns:a16="http://schemas.microsoft.com/office/drawing/2014/main" id="{44BF0D53-405F-4A73-9ED9-F074BBB2A66A}"/>
              </a:ext>
            </a:extLst>
          </p:cNvPr>
          <p:cNvSpPr>
            <a:spLocks/>
          </p:cNvSpPr>
          <p:nvPr/>
        </p:nvSpPr>
        <p:spPr bwMode="auto">
          <a:xfrm>
            <a:off x="583569" y="4828152"/>
            <a:ext cx="194194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1pPr>
            <a:lvl2pPr marL="742950" indent="-28575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2pPr>
            <a:lvl3pPr marL="11430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3pPr>
            <a:lvl4pPr marL="16002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4pPr>
            <a:lvl5pPr marL="20574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sym typeface="Gotham-Medium" panose="02000604040000020004" pitchFamily="2" charset="0"/>
              </a:rPr>
              <a:t>10 Pressure Settings </a:t>
            </a:r>
          </a:p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sym typeface="Gotham-Medium" panose="02000604040000020004" pitchFamily="2" charset="0"/>
              </a:rPr>
              <a:t>Optimum Control</a:t>
            </a:r>
          </a:p>
        </p:txBody>
      </p:sp>
      <p:grpSp>
        <p:nvGrpSpPr>
          <p:cNvPr id="20" name="Group 204">
            <a:extLst>
              <a:ext uri="{FF2B5EF4-FFF2-40B4-BE49-F238E27FC236}">
                <a16:creationId xmlns:a16="http://schemas.microsoft.com/office/drawing/2014/main" id="{E33772B7-C081-4E9A-9B64-402C77726EFA}"/>
              </a:ext>
            </a:extLst>
          </p:cNvPr>
          <p:cNvGrpSpPr>
            <a:grpSpLocks/>
          </p:cNvGrpSpPr>
          <p:nvPr/>
        </p:nvGrpSpPr>
        <p:grpSpPr bwMode="auto">
          <a:xfrm>
            <a:off x="1425795" y="4331940"/>
            <a:ext cx="265112" cy="250825"/>
            <a:chOff x="8559800" y="8623300"/>
            <a:chExt cx="5413375" cy="5076825"/>
          </a:xfrm>
          <a:solidFill>
            <a:schemeClr val="accent1"/>
          </a:solidFill>
        </p:grpSpPr>
        <p:sp>
          <p:nvSpPr>
            <p:cNvPr id="21" name="AutoShape 1">
              <a:extLst>
                <a:ext uri="{FF2B5EF4-FFF2-40B4-BE49-F238E27FC236}">
                  <a16:creationId xmlns:a16="http://schemas.microsoft.com/office/drawing/2014/main" id="{5F99D030-D9F2-4EDB-B9F9-5A53A979B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5200" y="8661400"/>
              <a:ext cx="1593850" cy="3673475"/>
            </a:xfrm>
            <a:custGeom>
              <a:avLst/>
              <a:gdLst>
                <a:gd name="T0" fmla="*/ 10870 w 21600"/>
                <a:gd name="T1" fmla="*/ 4780 h 21600"/>
                <a:gd name="T2" fmla="*/ 2259 w 21600"/>
                <a:gd name="T3" fmla="*/ 5699 h 21600"/>
                <a:gd name="T4" fmla="*/ 0 w 21600"/>
                <a:gd name="T5" fmla="*/ 1838 h 21600"/>
                <a:gd name="T6" fmla="*/ 14187 w 21600"/>
                <a:gd name="T7" fmla="*/ 0 h 21600"/>
                <a:gd name="T8" fmla="*/ 21600 w 21600"/>
                <a:gd name="T9" fmla="*/ 0 h 21600"/>
                <a:gd name="T10" fmla="*/ 21600 w 21600"/>
                <a:gd name="T11" fmla="*/ 21600 h 21600"/>
                <a:gd name="T12" fmla="*/ 10870 w 21600"/>
                <a:gd name="T13" fmla="*/ 21600 h 21600"/>
                <a:gd name="T14" fmla="*/ 10870 w 21600"/>
                <a:gd name="T15" fmla="*/ 4780 h 21600"/>
                <a:gd name="T16" fmla="*/ 10870 w 21600"/>
                <a:gd name="T17" fmla="*/ 47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0870" y="4780"/>
                  </a:moveTo>
                  <a:lnTo>
                    <a:pt x="2259" y="5699"/>
                  </a:lnTo>
                  <a:lnTo>
                    <a:pt x="0" y="1838"/>
                  </a:lnTo>
                  <a:lnTo>
                    <a:pt x="14187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10870" y="21600"/>
                  </a:lnTo>
                  <a:cubicBezTo>
                    <a:pt x="10870" y="21600"/>
                    <a:pt x="10870" y="4780"/>
                    <a:pt x="10870" y="4780"/>
                  </a:cubicBezTo>
                  <a:close/>
                  <a:moveTo>
                    <a:pt x="10870" y="478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2" name="AutoShape 2">
              <a:extLst>
                <a:ext uri="{FF2B5EF4-FFF2-40B4-BE49-F238E27FC236}">
                  <a16:creationId xmlns:a16="http://schemas.microsoft.com/office/drawing/2014/main" id="{09CC8BC4-3183-4A41-8C4A-C4F8507578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1500" y="8623300"/>
              <a:ext cx="3241675" cy="3773488"/>
            </a:xfrm>
            <a:custGeom>
              <a:avLst/>
              <a:gdLst>
                <a:gd name="T0" fmla="*/ 16113 w 21600"/>
                <a:gd name="T1" fmla="*/ 10860 h 21600"/>
                <a:gd name="T2" fmla="*/ 16113 w 21600"/>
                <a:gd name="T3" fmla="*/ 10800 h 21600"/>
                <a:gd name="T4" fmla="*/ 10766 w 21600"/>
                <a:gd name="T5" fmla="*/ 4147 h 21600"/>
                <a:gd name="T6" fmla="*/ 5487 w 21600"/>
                <a:gd name="T7" fmla="*/ 10740 h 21600"/>
                <a:gd name="T8" fmla="*/ 5487 w 21600"/>
                <a:gd name="T9" fmla="*/ 10800 h 21600"/>
                <a:gd name="T10" fmla="*/ 10835 w 21600"/>
                <a:gd name="T11" fmla="*/ 17453 h 21600"/>
                <a:gd name="T12" fmla="*/ 16113 w 21600"/>
                <a:gd name="T13" fmla="*/ 10860 h 21600"/>
                <a:gd name="T14" fmla="*/ 0 w 21600"/>
                <a:gd name="T15" fmla="*/ 10860 h 21600"/>
                <a:gd name="T16" fmla="*/ 0 w 21600"/>
                <a:gd name="T17" fmla="*/ 10800 h 21600"/>
                <a:gd name="T18" fmla="*/ 10835 w 21600"/>
                <a:gd name="T19" fmla="*/ 0 h 21600"/>
                <a:gd name="T20" fmla="*/ 21600 w 21600"/>
                <a:gd name="T21" fmla="*/ 10740 h 21600"/>
                <a:gd name="T22" fmla="*/ 21600 w 21600"/>
                <a:gd name="T23" fmla="*/ 10800 h 21600"/>
                <a:gd name="T24" fmla="*/ 10766 w 21600"/>
                <a:gd name="T25" fmla="*/ 21600 h 21600"/>
                <a:gd name="T26" fmla="*/ 0 w 21600"/>
                <a:gd name="T27" fmla="*/ 10860 h 21600"/>
                <a:gd name="T28" fmla="*/ 0 w 21600"/>
                <a:gd name="T29" fmla="*/ 1086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600" h="21600">
                  <a:moveTo>
                    <a:pt x="16113" y="10860"/>
                  </a:moveTo>
                  <a:lnTo>
                    <a:pt x="16113" y="10800"/>
                  </a:lnTo>
                  <a:cubicBezTo>
                    <a:pt x="16113" y="7011"/>
                    <a:pt x="13960" y="4147"/>
                    <a:pt x="10766" y="4147"/>
                  </a:cubicBezTo>
                  <a:cubicBezTo>
                    <a:pt x="7571" y="4147"/>
                    <a:pt x="5487" y="6922"/>
                    <a:pt x="5487" y="10740"/>
                  </a:cubicBezTo>
                  <a:lnTo>
                    <a:pt x="5487" y="10800"/>
                  </a:lnTo>
                  <a:cubicBezTo>
                    <a:pt x="5487" y="14619"/>
                    <a:pt x="7605" y="17453"/>
                    <a:pt x="10835" y="17453"/>
                  </a:cubicBezTo>
                  <a:cubicBezTo>
                    <a:pt x="14065" y="17453"/>
                    <a:pt x="16113" y="14648"/>
                    <a:pt x="16113" y="10860"/>
                  </a:cubicBezTo>
                  <a:close/>
                  <a:moveTo>
                    <a:pt x="0" y="10860"/>
                  </a:moveTo>
                  <a:lnTo>
                    <a:pt x="0" y="10800"/>
                  </a:lnTo>
                  <a:cubicBezTo>
                    <a:pt x="0" y="4744"/>
                    <a:pt x="4376" y="0"/>
                    <a:pt x="10835" y="0"/>
                  </a:cubicBezTo>
                  <a:cubicBezTo>
                    <a:pt x="17259" y="0"/>
                    <a:pt x="21600" y="4684"/>
                    <a:pt x="21600" y="10740"/>
                  </a:cubicBezTo>
                  <a:lnTo>
                    <a:pt x="21600" y="10800"/>
                  </a:lnTo>
                  <a:cubicBezTo>
                    <a:pt x="21600" y="16856"/>
                    <a:pt x="17259" y="21600"/>
                    <a:pt x="10766" y="21600"/>
                  </a:cubicBezTo>
                  <a:cubicBezTo>
                    <a:pt x="4272" y="21600"/>
                    <a:pt x="0" y="16916"/>
                    <a:pt x="0" y="10860"/>
                  </a:cubicBezTo>
                  <a:close/>
                  <a:moveTo>
                    <a:pt x="0" y="1086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4BD062CE-CD6C-4214-83E2-82C02131B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84200" y="13157200"/>
              <a:ext cx="542925" cy="542925"/>
            </a:xfrm>
            <a:custGeom>
              <a:avLst/>
              <a:gdLst>
                <a:gd name="T0" fmla="*/ 0 w 21600"/>
                <a:gd name="T1" fmla="*/ 10786 h 21600"/>
                <a:gd name="T2" fmla="*/ 10810 w 21600"/>
                <a:gd name="T3" fmla="*/ 21600 h 21600"/>
                <a:gd name="T4" fmla="*/ 21600 w 21600"/>
                <a:gd name="T5" fmla="*/ 10786 h 21600"/>
                <a:gd name="T6" fmla="*/ 10810 w 21600"/>
                <a:gd name="T7" fmla="*/ 0 h 21600"/>
                <a:gd name="T8" fmla="*/ 0 w 21600"/>
                <a:gd name="T9" fmla="*/ 10786 h 21600"/>
                <a:gd name="T10" fmla="*/ 0 w 21600"/>
                <a:gd name="T11" fmla="*/ 107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786"/>
                  </a:moveTo>
                  <a:cubicBezTo>
                    <a:pt x="0" y="16745"/>
                    <a:pt x="4834" y="21600"/>
                    <a:pt x="10810" y="21600"/>
                  </a:cubicBezTo>
                  <a:cubicBezTo>
                    <a:pt x="16766" y="21600"/>
                    <a:pt x="21600" y="16745"/>
                    <a:pt x="21600" y="10786"/>
                  </a:cubicBezTo>
                  <a:cubicBezTo>
                    <a:pt x="21600" y="4808"/>
                    <a:pt x="16766" y="0"/>
                    <a:pt x="10810" y="0"/>
                  </a:cubicBezTo>
                  <a:cubicBezTo>
                    <a:pt x="4834" y="0"/>
                    <a:pt x="0" y="4808"/>
                    <a:pt x="0" y="10786"/>
                  </a:cubicBezTo>
                  <a:close/>
                  <a:moveTo>
                    <a:pt x="0" y="10786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4" name="AutoShape 4">
              <a:extLst>
                <a:ext uri="{FF2B5EF4-FFF2-40B4-BE49-F238E27FC236}">
                  <a16:creationId xmlns:a16="http://schemas.microsoft.com/office/drawing/2014/main" id="{D1DE918B-8933-45A3-97D7-7CB33A955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3500" y="13182600"/>
              <a:ext cx="498475" cy="498475"/>
            </a:xfrm>
            <a:custGeom>
              <a:avLst/>
              <a:gdLst>
                <a:gd name="T0" fmla="*/ 0 w 21600"/>
                <a:gd name="T1" fmla="*/ 10785 h 21600"/>
                <a:gd name="T2" fmla="*/ 10811 w 21600"/>
                <a:gd name="T3" fmla="*/ 21600 h 21600"/>
                <a:gd name="T4" fmla="*/ 21600 w 21600"/>
                <a:gd name="T5" fmla="*/ 10785 h 21600"/>
                <a:gd name="T6" fmla="*/ 10811 w 21600"/>
                <a:gd name="T7" fmla="*/ 0 h 21600"/>
                <a:gd name="T8" fmla="*/ 0 w 21600"/>
                <a:gd name="T9" fmla="*/ 10785 h 21600"/>
                <a:gd name="T10" fmla="*/ 0 w 21600"/>
                <a:gd name="T11" fmla="*/ 1078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785"/>
                  </a:moveTo>
                  <a:cubicBezTo>
                    <a:pt x="0" y="16737"/>
                    <a:pt x="4835" y="21600"/>
                    <a:pt x="10811" y="21600"/>
                  </a:cubicBezTo>
                  <a:cubicBezTo>
                    <a:pt x="16786" y="21600"/>
                    <a:pt x="21600" y="16737"/>
                    <a:pt x="21600" y="10785"/>
                  </a:cubicBezTo>
                  <a:cubicBezTo>
                    <a:pt x="21600" y="4791"/>
                    <a:pt x="16786" y="0"/>
                    <a:pt x="10811" y="0"/>
                  </a:cubicBezTo>
                  <a:cubicBezTo>
                    <a:pt x="4835" y="0"/>
                    <a:pt x="0" y="4791"/>
                    <a:pt x="0" y="10785"/>
                  </a:cubicBezTo>
                  <a:close/>
                  <a:moveTo>
                    <a:pt x="0" y="10785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5" name="AutoShape 5">
              <a:extLst>
                <a:ext uri="{FF2B5EF4-FFF2-40B4-BE49-F238E27FC236}">
                  <a16:creationId xmlns:a16="http://schemas.microsoft.com/office/drawing/2014/main" id="{08D063B3-58A5-45F4-8E7C-FCAE57801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42800" y="13208000"/>
              <a:ext cx="454025" cy="454025"/>
            </a:xfrm>
            <a:custGeom>
              <a:avLst/>
              <a:gdLst>
                <a:gd name="T0" fmla="*/ 0 w 21600"/>
                <a:gd name="T1" fmla="*/ 10800 h 21600"/>
                <a:gd name="T2" fmla="*/ 10800 w 21600"/>
                <a:gd name="T3" fmla="*/ 21600 h 21600"/>
                <a:gd name="T4" fmla="*/ 21600 w 21600"/>
                <a:gd name="T5" fmla="*/ 10800 h 21600"/>
                <a:gd name="T6" fmla="*/ 10800 w 21600"/>
                <a:gd name="T7" fmla="*/ 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46"/>
                    <a:pt x="4831" y="21600"/>
                    <a:pt x="10800" y="21600"/>
                  </a:cubicBezTo>
                  <a:cubicBezTo>
                    <a:pt x="16769" y="21600"/>
                    <a:pt x="21600" y="16746"/>
                    <a:pt x="21600" y="10800"/>
                  </a:cubicBezTo>
                  <a:cubicBezTo>
                    <a:pt x="21600" y="4807"/>
                    <a:pt x="16769" y="0"/>
                    <a:pt x="10800" y="0"/>
                  </a:cubicBezTo>
                  <a:cubicBezTo>
                    <a:pt x="4831" y="0"/>
                    <a:pt x="0" y="4807"/>
                    <a:pt x="0" y="10800"/>
                  </a:cubicBezTo>
                  <a:close/>
                  <a:moveTo>
                    <a:pt x="0" y="108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6" name="AutoShape 6">
              <a:extLst>
                <a:ext uri="{FF2B5EF4-FFF2-40B4-BE49-F238E27FC236}">
                  <a16:creationId xmlns:a16="http://schemas.microsoft.com/office/drawing/2014/main" id="{765B618D-468E-4138-A3C9-3EA7A64E2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9400" y="13233400"/>
              <a:ext cx="409575" cy="409575"/>
            </a:xfrm>
            <a:custGeom>
              <a:avLst/>
              <a:gdLst>
                <a:gd name="T0" fmla="*/ 0 w 21600"/>
                <a:gd name="T1" fmla="*/ 10788 h 21600"/>
                <a:gd name="T2" fmla="*/ 10787 w 21600"/>
                <a:gd name="T3" fmla="*/ 21600 h 21600"/>
                <a:gd name="T4" fmla="*/ 21600 w 21600"/>
                <a:gd name="T5" fmla="*/ 10788 h 21600"/>
                <a:gd name="T6" fmla="*/ 10787 w 21600"/>
                <a:gd name="T7" fmla="*/ 0 h 21600"/>
                <a:gd name="T8" fmla="*/ 0 w 21600"/>
                <a:gd name="T9" fmla="*/ 10788 h 21600"/>
                <a:gd name="T10" fmla="*/ 0 w 21600"/>
                <a:gd name="T11" fmla="*/ 1078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788"/>
                  </a:moveTo>
                  <a:cubicBezTo>
                    <a:pt x="0" y="16749"/>
                    <a:pt x="4826" y="21600"/>
                    <a:pt x="10787" y="21600"/>
                  </a:cubicBezTo>
                  <a:cubicBezTo>
                    <a:pt x="16774" y="21600"/>
                    <a:pt x="21600" y="16749"/>
                    <a:pt x="21600" y="10788"/>
                  </a:cubicBezTo>
                  <a:cubicBezTo>
                    <a:pt x="21600" y="4800"/>
                    <a:pt x="16774" y="0"/>
                    <a:pt x="10787" y="0"/>
                  </a:cubicBezTo>
                  <a:cubicBezTo>
                    <a:pt x="4826" y="0"/>
                    <a:pt x="0" y="4800"/>
                    <a:pt x="0" y="10788"/>
                  </a:cubicBezTo>
                  <a:close/>
                  <a:moveTo>
                    <a:pt x="0" y="10788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7" name="AutoShape 7">
              <a:extLst>
                <a:ext uri="{FF2B5EF4-FFF2-40B4-BE49-F238E27FC236}">
                  <a16:creationId xmlns:a16="http://schemas.microsoft.com/office/drawing/2014/main" id="{6E723BC0-06D7-4FB6-AD8C-9E08295C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88700" y="13246100"/>
              <a:ext cx="365125" cy="363538"/>
            </a:xfrm>
            <a:custGeom>
              <a:avLst/>
              <a:gdLst>
                <a:gd name="T0" fmla="*/ 0 w 21600"/>
                <a:gd name="T1" fmla="*/ 10786 h 21600"/>
                <a:gd name="T2" fmla="*/ 10801 w 21600"/>
                <a:gd name="T3" fmla="*/ 21600 h 21600"/>
                <a:gd name="T4" fmla="*/ 21600 w 21600"/>
                <a:gd name="T5" fmla="*/ 10786 h 21600"/>
                <a:gd name="T6" fmla="*/ 10801 w 21600"/>
                <a:gd name="T7" fmla="*/ 0 h 21600"/>
                <a:gd name="T8" fmla="*/ 0 w 21600"/>
                <a:gd name="T9" fmla="*/ 10786 h 21600"/>
                <a:gd name="T10" fmla="*/ 0 w 21600"/>
                <a:gd name="T11" fmla="*/ 107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786"/>
                  </a:moveTo>
                  <a:cubicBezTo>
                    <a:pt x="0" y="16746"/>
                    <a:pt x="4847" y="21600"/>
                    <a:pt x="10801" y="21600"/>
                  </a:cubicBezTo>
                  <a:cubicBezTo>
                    <a:pt x="16782" y="21600"/>
                    <a:pt x="21600" y="16746"/>
                    <a:pt x="21600" y="10786"/>
                  </a:cubicBezTo>
                  <a:cubicBezTo>
                    <a:pt x="21600" y="4797"/>
                    <a:pt x="16782" y="0"/>
                    <a:pt x="10801" y="0"/>
                  </a:cubicBezTo>
                  <a:cubicBezTo>
                    <a:pt x="4847" y="0"/>
                    <a:pt x="0" y="4797"/>
                    <a:pt x="0" y="10786"/>
                  </a:cubicBezTo>
                  <a:close/>
                  <a:moveTo>
                    <a:pt x="0" y="10786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8" name="AutoShape 8">
              <a:extLst>
                <a:ext uri="{FF2B5EF4-FFF2-40B4-BE49-F238E27FC236}">
                  <a16:creationId xmlns:a16="http://schemas.microsoft.com/office/drawing/2014/main" id="{B23201AE-8D70-4118-8D13-7A27A62F9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5300" y="13271500"/>
              <a:ext cx="319088" cy="319088"/>
            </a:xfrm>
            <a:custGeom>
              <a:avLst/>
              <a:gdLst>
                <a:gd name="T0" fmla="*/ 0 w 21600"/>
                <a:gd name="T1" fmla="*/ 10801 h 21600"/>
                <a:gd name="T2" fmla="*/ 10807 w 21600"/>
                <a:gd name="T3" fmla="*/ 21600 h 21600"/>
                <a:gd name="T4" fmla="*/ 21600 w 21600"/>
                <a:gd name="T5" fmla="*/ 10801 h 21600"/>
                <a:gd name="T6" fmla="*/ 10807 w 21600"/>
                <a:gd name="T7" fmla="*/ 0 h 21600"/>
                <a:gd name="T8" fmla="*/ 0 w 21600"/>
                <a:gd name="T9" fmla="*/ 10801 h 21600"/>
                <a:gd name="T10" fmla="*/ 0 w 21600"/>
                <a:gd name="T11" fmla="*/ 108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1"/>
                  </a:moveTo>
                  <a:cubicBezTo>
                    <a:pt x="0" y="16749"/>
                    <a:pt x="4831" y="21600"/>
                    <a:pt x="10807" y="21600"/>
                  </a:cubicBezTo>
                  <a:cubicBezTo>
                    <a:pt x="16786" y="21600"/>
                    <a:pt x="21600" y="16749"/>
                    <a:pt x="21600" y="10801"/>
                  </a:cubicBezTo>
                  <a:cubicBezTo>
                    <a:pt x="21600" y="4786"/>
                    <a:pt x="16786" y="0"/>
                    <a:pt x="10807" y="0"/>
                  </a:cubicBezTo>
                  <a:cubicBezTo>
                    <a:pt x="4831" y="0"/>
                    <a:pt x="0" y="4786"/>
                    <a:pt x="0" y="10801"/>
                  </a:cubicBezTo>
                  <a:close/>
                  <a:moveTo>
                    <a:pt x="0" y="10801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29" name="AutoShape 9">
              <a:extLst>
                <a:ext uri="{FF2B5EF4-FFF2-40B4-BE49-F238E27FC236}">
                  <a16:creationId xmlns:a16="http://schemas.microsoft.com/office/drawing/2014/main" id="{21696919-4625-4F59-AC2D-5C8711023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4600" y="13296900"/>
              <a:ext cx="274638" cy="274638"/>
            </a:xfrm>
            <a:custGeom>
              <a:avLst/>
              <a:gdLst>
                <a:gd name="T0" fmla="*/ 0 w 21600"/>
                <a:gd name="T1" fmla="*/ 10801 h 21600"/>
                <a:gd name="T2" fmla="*/ 10800 w 21600"/>
                <a:gd name="T3" fmla="*/ 21600 h 21600"/>
                <a:gd name="T4" fmla="*/ 21600 w 21600"/>
                <a:gd name="T5" fmla="*/ 10801 h 21600"/>
                <a:gd name="T6" fmla="*/ 10800 w 21600"/>
                <a:gd name="T7" fmla="*/ 0 h 21600"/>
                <a:gd name="T8" fmla="*/ 0 w 21600"/>
                <a:gd name="T9" fmla="*/ 10801 h 21600"/>
                <a:gd name="T10" fmla="*/ 0 w 21600"/>
                <a:gd name="T11" fmla="*/ 1080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1"/>
                  </a:moveTo>
                  <a:cubicBezTo>
                    <a:pt x="0" y="16783"/>
                    <a:pt x="4836" y="21600"/>
                    <a:pt x="10800" y="21600"/>
                  </a:cubicBezTo>
                  <a:cubicBezTo>
                    <a:pt x="16762" y="21600"/>
                    <a:pt x="21600" y="16783"/>
                    <a:pt x="21600" y="10801"/>
                  </a:cubicBezTo>
                  <a:cubicBezTo>
                    <a:pt x="21600" y="4780"/>
                    <a:pt x="16762" y="0"/>
                    <a:pt x="10800" y="0"/>
                  </a:cubicBezTo>
                  <a:cubicBezTo>
                    <a:pt x="4836" y="0"/>
                    <a:pt x="0" y="4780"/>
                    <a:pt x="0" y="10801"/>
                  </a:cubicBezTo>
                  <a:close/>
                  <a:moveTo>
                    <a:pt x="0" y="10801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30" name="AutoShape 10">
              <a:extLst>
                <a:ext uri="{FF2B5EF4-FFF2-40B4-BE49-F238E27FC236}">
                  <a16:creationId xmlns:a16="http://schemas.microsoft.com/office/drawing/2014/main" id="{F6A7DA4A-7661-4BF3-8716-C667E2EF9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3900" y="13322300"/>
              <a:ext cx="230188" cy="230188"/>
            </a:xfrm>
            <a:custGeom>
              <a:avLst/>
              <a:gdLst>
                <a:gd name="T0" fmla="*/ 0 w 21600"/>
                <a:gd name="T1" fmla="*/ 10778 h 21600"/>
                <a:gd name="T2" fmla="*/ 10778 w 21600"/>
                <a:gd name="T3" fmla="*/ 21600 h 21600"/>
                <a:gd name="T4" fmla="*/ 21600 w 21600"/>
                <a:gd name="T5" fmla="*/ 10778 h 21600"/>
                <a:gd name="T6" fmla="*/ 10778 w 21600"/>
                <a:gd name="T7" fmla="*/ 0 h 21600"/>
                <a:gd name="T8" fmla="*/ 0 w 21600"/>
                <a:gd name="T9" fmla="*/ 10778 h 21600"/>
                <a:gd name="T10" fmla="*/ 0 w 21600"/>
                <a:gd name="T11" fmla="*/ 1077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778"/>
                  </a:moveTo>
                  <a:cubicBezTo>
                    <a:pt x="0" y="16749"/>
                    <a:pt x="4829" y="21600"/>
                    <a:pt x="10778" y="21600"/>
                  </a:cubicBezTo>
                  <a:cubicBezTo>
                    <a:pt x="16771" y="21600"/>
                    <a:pt x="21600" y="16749"/>
                    <a:pt x="21600" y="10778"/>
                  </a:cubicBezTo>
                  <a:cubicBezTo>
                    <a:pt x="21600" y="4761"/>
                    <a:pt x="16771" y="0"/>
                    <a:pt x="10778" y="0"/>
                  </a:cubicBezTo>
                  <a:cubicBezTo>
                    <a:pt x="4829" y="0"/>
                    <a:pt x="0" y="4761"/>
                    <a:pt x="0" y="10778"/>
                  </a:cubicBezTo>
                  <a:close/>
                  <a:moveTo>
                    <a:pt x="0" y="10778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31" name="AutoShape 11">
              <a:extLst>
                <a:ext uri="{FF2B5EF4-FFF2-40B4-BE49-F238E27FC236}">
                  <a16:creationId xmlns:a16="http://schemas.microsoft.com/office/drawing/2014/main" id="{B4CDEE4E-D2E7-4B0D-ABDE-E323D804EA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0500" y="13335000"/>
              <a:ext cx="185738" cy="185738"/>
            </a:xfrm>
            <a:custGeom>
              <a:avLst/>
              <a:gdLst>
                <a:gd name="T0" fmla="*/ 0 w 21600"/>
                <a:gd name="T1" fmla="*/ 10800 h 21600"/>
                <a:gd name="T2" fmla="*/ 10772 w 21600"/>
                <a:gd name="T3" fmla="*/ 21600 h 21600"/>
                <a:gd name="T4" fmla="*/ 21600 w 21600"/>
                <a:gd name="T5" fmla="*/ 10800 h 21600"/>
                <a:gd name="T6" fmla="*/ 10772 w 21600"/>
                <a:gd name="T7" fmla="*/ 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57"/>
                    <a:pt x="4830" y="21600"/>
                    <a:pt x="10772" y="21600"/>
                  </a:cubicBezTo>
                  <a:cubicBezTo>
                    <a:pt x="16767" y="21600"/>
                    <a:pt x="21600" y="16757"/>
                    <a:pt x="21600" y="10800"/>
                  </a:cubicBezTo>
                  <a:cubicBezTo>
                    <a:pt x="21600" y="4786"/>
                    <a:pt x="16767" y="0"/>
                    <a:pt x="10772" y="0"/>
                  </a:cubicBezTo>
                  <a:cubicBezTo>
                    <a:pt x="4830" y="0"/>
                    <a:pt x="0" y="4786"/>
                    <a:pt x="0" y="10800"/>
                  </a:cubicBezTo>
                  <a:close/>
                  <a:moveTo>
                    <a:pt x="0" y="108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32" name="AutoShape 12">
              <a:extLst>
                <a:ext uri="{FF2B5EF4-FFF2-40B4-BE49-F238E27FC236}">
                  <a16:creationId xmlns:a16="http://schemas.microsoft.com/office/drawing/2014/main" id="{2625D37F-4EFE-427F-AE4C-C9763AA8C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9800" y="13360400"/>
              <a:ext cx="141288" cy="139700"/>
            </a:xfrm>
            <a:custGeom>
              <a:avLst/>
              <a:gdLst>
                <a:gd name="T0" fmla="*/ 0 w 21600"/>
                <a:gd name="T1" fmla="*/ 10800 h 21600"/>
                <a:gd name="T2" fmla="*/ 10725 w 21600"/>
                <a:gd name="T3" fmla="*/ 21600 h 21600"/>
                <a:gd name="T4" fmla="*/ 21600 w 21600"/>
                <a:gd name="T5" fmla="*/ 10800 h 21600"/>
                <a:gd name="T6" fmla="*/ 10725 w 21600"/>
                <a:gd name="T7" fmla="*/ 0 h 21600"/>
                <a:gd name="T8" fmla="*/ 0 w 21600"/>
                <a:gd name="T9" fmla="*/ 10800 h 21600"/>
                <a:gd name="T10" fmla="*/ 0 w 21600"/>
                <a:gd name="T11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cubicBezTo>
                    <a:pt x="0" y="16751"/>
                    <a:pt x="4815" y="21600"/>
                    <a:pt x="10725" y="21600"/>
                  </a:cubicBezTo>
                  <a:cubicBezTo>
                    <a:pt x="16781" y="21600"/>
                    <a:pt x="21600" y="16751"/>
                    <a:pt x="21600" y="10800"/>
                  </a:cubicBezTo>
                  <a:cubicBezTo>
                    <a:pt x="21600" y="4774"/>
                    <a:pt x="16781" y="0"/>
                    <a:pt x="10725" y="0"/>
                  </a:cubicBezTo>
                  <a:cubicBezTo>
                    <a:pt x="4815" y="0"/>
                    <a:pt x="0" y="4774"/>
                    <a:pt x="0" y="10800"/>
                  </a:cubicBezTo>
                  <a:close/>
                  <a:moveTo>
                    <a:pt x="0" y="108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</p:grpSp>
      <p:grpSp>
        <p:nvGrpSpPr>
          <p:cNvPr id="33" name="Group 13">
            <a:extLst>
              <a:ext uri="{FF2B5EF4-FFF2-40B4-BE49-F238E27FC236}">
                <a16:creationId xmlns:a16="http://schemas.microsoft.com/office/drawing/2014/main" id="{2B28B7F0-93E8-4E79-879D-1C9654E5E187}"/>
              </a:ext>
            </a:extLst>
          </p:cNvPr>
          <p:cNvGrpSpPr>
            <a:grpSpLocks/>
          </p:cNvGrpSpPr>
          <p:nvPr/>
        </p:nvGrpSpPr>
        <p:grpSpPr bwMode="auto">
          <a:xfrm>
            <a:off x="1429319" y="2604229"/>
            <a:ext cx="201613" cy="250825"/>
            <a:chOff x="1930400" y="6413500"/>
            <a:chExt cx="201613" cy="249238"/>
          </a:xfrm>
          <a:solidFill>
            <a:schemeClr val="accent1"/>
          </a:solidFill>
        </p:grpSpPr>
        <p:sp>
          <p:nvSpPr>
            <p:cNvPr id="34" name="AutoShape 9">
              <a:extLst>
                <a:ext uri="{FF2B5EF4-FFF2-40B4-BE49-F238E27FC236}">
                  <a16:creationId xmlns:a16="http://schemas.microsoft.com/office/drawing/2014/main" id="{D28E9100-7EDA-44F4-85EF-2B233ACE0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0400" y="6462713"/>
              <a:ext cx="201613" cy="200025"/>
            </a:xfrm>
            <a:custGeom>
              <a:avLst/>
              <a:gdLst>
                <a:gd name="T0" fmla="*/ 13184 w 21600"/>
                <a:gd name="T1" fmla="*/ 0 h 21600"/>
                <a:gd name="T2" fmla="*/ 13184 w 21600"/>
                <a:gd name="T3" fmla="*/ 1764 h 21600"/>
                <a:gd name="T4" fmla="*/ 19911 w 21600"/>
                <a:gd name="T5" fmla="*/ 10661 h 21600"/>
                <a:gd name="T6" fmla="*/ 10800 w 21600"/>
                <a:gd name="T7" fmla="*/ 19890 h 21600"/>
                <a:gd name="T8" fmla="*/ 1689 w 21600"/>
                <a:gd name="T9" fmla="*/ 10661 h 21600"/>
                <a:gd name="T10" fmla="*/ 8416 w 21600"/>
                <a:gd name="T11" fmla="*/ 1764 h 21600"/>
                <a:gd name="T12" fmla="*/ 8416 w 21600"/>
                <a:gd name="T13" fmla="*/ 0 h 21600"/>
                <a:gd name="T14" fmla="*/ 0 w 21600"/>
                <a:gd name="T15" fmla="*/ 10661 h 21600"/>
                <a:gd name="T16" fmla="*/ 10800 w 21600"/>
                <a:gd name="T17" fmla="*/ 21600 h 21600"/>
                <a:gd name="T18" fmla="*/ 21600 w 21600"/>
                <a:gd name="T19" fmla="*/ 10661 h 21600"/>
                <a:gd name="T20" fmla="*/ 13184 w 21600"/>
                <a:gd name="T21" fmla="*/ 0 h 21600"/>
                <a:gd name="T22" fmla="*/ 13184 w 21600"/>
                <a:gd name="T2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1600" h="21600">
                  <a:moveTo>
                    <a:pt x="13184" y="0"/>
                  </a:moveTo>
                  <a:lnTo>
                    <a:pt x="13184" y="1764"/>
                  </a:lnTo>
                  <a:cubicBezTo>
                    <a:pt x="17053" y="2830"/>
                    <a:pt x="19911" y="6409"/>
                    <a:pt x="19911" y="10661"/>
                  </a:cubicBezTo>
                  <a:cubicBezTo>
                    <a:pt x="19911" y="15750"/>
                    <a:pt x="15824" y="19890"/>
                    <a:pt x="10800" y="19890"/>
                  </a:cubicBezTo>
                  <a:cubicBezTo>
                    <a:pt x="5776" y="19890"/>
                    <a:pt x="1689" y="15750"/>
                    <a:pt x="1689" y="10661"/>
                  </a:cubicBezTo>
                  <a:cubicBezTo>
                    <a:pt x="1689" y="6409"/>
                    <a:pt x="4547" y="2830"/>
                    <a:pt x="8416" y="1764"/>
                  </a:cubicBezTo>
                  <a:lnTo>
                    <a:pt x="8416" y="0"/>
                  </a:lnTo>
                  <a:cubicBezTo>
                    <a:pt x="3606" y="1103"/>
                    <a:pt x="0" y="5460"/>
                    <a:pt x="0" y="10661"/>
                  </a:cubicBezTo>
                  <a:cubicBezTo>
                    <a:pt x="0" y="16693"/>
                    <a:pt x="4845" y="21600"/>
                    <a:pt x="10800" y="21600"/>
                  </a:cubicBezTo>
                  <a:cubicBezTo>
                    <a:pt x="16755" y="21600"/>
                    <a:pt x="21600" y="16693"/>
                    <a:pt x="21600" y="10661"/>
                  </a:cubicBezTo>
                  <a:cubicBezTo>
                    <a:pt x="21600" y="5460"/>
                    <a:pt x="17994" y="1103"/>
                    <a:pt x="13184" y="0"/>
                  </a:cubicBezTo>
                  <a:close/>
                  <a:moveTo>
                    <a:pt x="13184" y="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  <p:sp>
          <p:nvSpPr>
            <p:cNvPr id="35" name="AutoShape 10">
              <a:extLst>
                <a:ext uri="{FF2B5EF4-FFF2-40B4-BE49-F238E27FC236}">
                  <a16:creationId xmlns:a16="http://schemas.microsoft.com/office/drawing/2014/main" id="{9D3107ED-0D55-4D90-BD2E-792A3AAC6D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9300" y="6413500"/>
              <a:ext cx="25400" cy="171450"/>
            </a:xfrm>
            <a:custGeom>
              <a:avLst/>
              <a:gdLst>
                <a:gd name="T0" fmla="*/ 10800 w 21600"/>
                <a:gd name="T1" fmla="*/ 21600 h 21600"/>
                <a:gd name="T2" fmla="*/ 10800 w 21600"/>
                <a:gd name="T3" fmla="*/ 21600 h 21600"/>
                <a:gd name="T4" fmla="*/ 0 w 21600"/>
                <a:gd name="T5" fmla="*/ 19942 h 21600"/>
                <a:gd name="T6" fmla="*/ 0 w 21600"/>
                <a:gd name="T7" fmla="*/ 1658 h 21600"/>
                <a:gd name="T8" fmla="*/ 10800 w 21600"/>
                <a:gd name="T9" fmla="*/ 0 h 21600"/>
                <a:gd name="T10" fmla="*/ 21600 w 21600"/>
                <a:gd name="T11" fmla="*/ 1658 h 21600"/>
                <a:gd name="T12" fmla="*/ 21600 w 21600"/>
                <a:gd name="T13" fmla="*/ 19942 h 21600"/>
                <a:gd name="T14" fmla="*/ 10800 w 21600"/>
                <a:gd name="T15" fmla="*/ 21600 h 21600"/>
                <a:gd name="T16" fmla="*/ 10800 w 21600"/>
                <a:gd name="T17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600" h="21600">
                  <a:moveTo>
                    <a:pt x="10800" y="21600"/>
                  </a:moveTo>
                  <a:lnTo>
                    <a:pt x="10800" y="21600"/>
                  </a:lnTo>
                  <a:cubicBezTo>
                    <a:pt x="4860" y="21600"/>
                    <a:pt x="0" y="20854"/>
                    <a:pt x="0" y="19942"/>
                  </a:cubicBezTo>
                  <a:lnTo>
                    <a:pt x="0" y="1658"/>
                  </a:lnTo>
                  <a:cubicBezTo>
                    <a:pt x="0" y="746"/>
                    <a:pt x="4860" y="0"/>
                    <a:pt x="10800" y="0"/>
                  </a:cubicBezTo>
                  <a:cubicBezTo>
                    <a:pt x="16740" y="0"/>
                    <a:pt x="21600" y="746"/>
                    <a:pt x="21600" y="1658"/>
                  </a:cubicBezTo>
                  <a:lnTo>
                    <a:pt x="21600" y="19942"/>
                  </a:lnTo>
                  <a:cubicBezTo>
                    <a:pt x="21600" y="20854"/>
                    <a:pt x="16740" y="21600"/>
                    <a:pt x="10800" y="21600"/>
                  </a:cubicBezTo>
                  <a:close/>
                  <a:moveTo>
                    <a:pt x="10800" y="21600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th-TH" sz="1000"/>
            </a:p>
          </p:txBody>
        </p:sp>
      </p:grpSp>
      <p:sp>
        <p:nvSpPr>
          <p:cNvPr id="36" name="Rectangle 133">
            <a:extLst>
              <a:ext uri="{FF2B5EF4-FFF2-40B4-BE49-F238E27FC236}">
                <a16:creationId xmlns:a16="http://schemas.microsoft.com/office/drawing/2014/main" id="{B91616B4-3D8E-4FD5-A880-7B2472EF955C}"/>
              </a:ext>
            </a:extLst>
          </p:cNvPr>
          <p:cNvSpPr>
            <a:spLocks/>
          </p:cNvSpPr>
          <p:nvPr/>
        </p:nvSpPr>
        <p:spPr bwMode="auto">
          <a:xfrm>
            <a:off x="597998" y="2991893"/>
            <a:ext cx="18642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1pPr>
            <a:lvl2pPr marL="742950" indent="-28575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2pPr>
            <a:lvl3pPr marL="11430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3pPr>
            <a:lvl4pPr marL="16002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4pPr>
            <a:lvl5pPr marL="20574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Gotham-Book" charset="0"/>
                <a:sym typeface="Gotham-Book" charset="0"/>
              </a:rPr>
              <a:t>On/Off Water Control on Handle</a:t>
            </a:r>
          </a:p>
        </p:txBody>
      </p:sp>
      <p:sp>
        <p:nvSpPr>
          <p:cNvPr id="37" name="Rectangle 129">
            <a:extLst>
              <a:ext uri="{FF2B5EF4-FFF2-40B4-BE49-F238E27FC236}">
                <a16:creationId xmlns:a16="http://schemas.microsoft.com/office/drawing/2014/main" id="{F0D76DD3-AD97-4B90-BB23-AA16BEE654CF}"/>
              </a:ext>
            </a:extLst>
          </p:cNvPr>
          <p:cNvSpPr>
            <a:spLocks/>
          </p:cNvSpPr>
          <p:nvPr/>
        </p:nvSpPr>
        <p:spPr bwMode="auto">
          <a:xfrm>
            <a:off x="3257153" y="3130392"/>
            <a:ext cx="13906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1pPr>
            <a:lvl2pPr marL="742950" indent="-28575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2pPr>
            <a:lvl3pPr marL="11430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3pPr>
            <a:lvl4pPr marL="16002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4pPr>
            <a:lvl5pPr marL="20574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Gotham-Book" charset="0"/>
                <a:sym typeface="Gotham-Book" charset="0"/>
              </a:rPr>
              <a:t>Tips Included</a:t>
            </a:r>
          </a:p>
        </p:txBody>
      </p:sp>
      <p:sp>
        <p:nvSpPr>
          <p:cNvPr id="38" name="Content Placeholder 3"/>
          <p:cNvSpPr txBox="1">
            <a:spLocks/>
          </p:cNvSpPr>
          <p:nvPr/>
        </p:nvSpPr>
        <p:spPr>
          <a:xfrm>
            <a:off x="3504770" y="320675"/>
            <a:ext cx="6381903" cy="1120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b="1" cap="all" spc="-150" dirty="0">
                <a:solidFill>
                  <a:schemeClr val="accent1"/>
                </a:solidFill>
                <a:latin typeface="Calibri Light" panose="020F0302020204030204" pitchFamily="34" charset="0"/>
              </a:rPr>
              <a:t>Naturally Whiten Your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b="1" cap="all" spc="-150" dirty="0">
                <a:solidFill>
                  <a:schemeClr val="accent1"/>
                </a:solidFill>
                <a:latin typeface="Calibri Light" panose="020F0302020204030204" pitchFamily="34" charset="0"/>
              </a:rPr>
              <a:t>Teeth While You Water Floss!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000" b="1" spc="-15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00206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39" name="Rectangle 129">
            <a:extLst>
              <a:ext uri="{FF2B5EF4-FFF2-40B4-BE49-F238E27FC236}">
                <a16:creationId xmlns:a16="http://schemas.microsoft.com/office/drawing/2014/main" id="{F0D76DD3-AD97-4B90-BB23-AA16BEE654CF}"/>
              </a:ext>
            </a:extLst>
          </p:cNvPr>
          <p:cNvSpPr>
            <a:spLocks/>
          </p:cNvSpPr>
          <p:nvPr/>
        </p:nvSpPr>
        <p:spPr bwMode="auto">
          <a:xfrm>
            <a:off x="3813915" y="2621360"/>
            <a:ext cx="3939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1pPr>
            <a:lvl2pPr marL="742950" indent="-28575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2pPr>
            <a:lvl3pPr marL="11430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3pPr>
            <a:lvl4pPr marL="16002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4pPr>
            <a:lvl5pPr marL="2057400" indent="-228600" algn="ctr"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066800" algn="l"/>
              </a:tabLst>
              <a:defRPr sz="3200">
                <a:solidFill>
                  <a:srgbClr val="000000"/>
                </a:solidFill>
                <a:latin typeface="Gill Sans" charset="0"/>
                <a:cs typeface="PingFang SC Regular" charset="0"/>
                <a:sym typeface="Gill Sans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66800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 pitchFamily="34" charset="0"/>
                <a:cs typeface="Gotham-Book" charset="0"/>
                <a:sym typeface="Gotham-Book" charset="0"/>
              </a:rPr>
              <a:t>4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396" y="245327"/>
            <a:ext cx="3667125" cy="19716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25214" y="423727"/>
            <a:ext cx="914400" cy="9144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2648" y="4494659"/>
            <a:ext cx="1011658" cy="137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82206" y="6054173"/>
            <a:ext cx="2489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02060"/>
                </a:solidFill>
                <a:cs typeface="Gotham-Book" charset="0"/>
                <a:sym typeface="Gotham-Book" charset="0"/>
              </a:rPr>
              <a:t>30 Day Supply Of whitening Tablets </a:t>
            </a:r>
          </a:p>
        </p:txBody>
      </p:sp>
    </p:spTree>
    <p:extLst>
      <p:ext uri="{BB962C8B-B14F-4D97-AF65-F5344CB8AC3E}">
        <p14:creationId xmlns:p14="http://schemas.microsoft.com/office/powerpoint/2010/main" val="90654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Carmack</dc:creator>
  <cp:lastModifiedBy>Carmen Carmack</cp:lastModifiedBy>
  <cp:revision>1</cp:revision>
  <dcterms:created xsi:type="dcterms:W3CDTF">2020-08-12T19:19:24Z</dcterms:created>
  <dcterms:modified xsi:type="dcterms:W3CDTF">2020-08-12T19:20:00Z</dcterms:modified>
</cp:coreProperties>
</file>