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24AA-44CA-49A5-B357-9654AA892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25692E-EBAD-4B79-956A-99B822C55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E4A90-E906-423C-9A60-A0681917F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AD6A-E656-471C-A898-7DF644F2A4A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F14AE-A1BD-44F5-A39D-1CF6DC52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5C54F-EE7C-4E40-864A-51BF6563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C5FE-5584-40E1-BBA4-9B2BE928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6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11D6C-D2BD-46B9-93A3-CE28EDE81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76B68-CA0A-4D2D-BA30-2C5360F32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30817-5B7B-4321-9824-0F7449C7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AD6A-E656-471C-A898-7DF644F2A4A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771FE-0AAB-490E-A012-A33DC8C5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41454-94AF-42E6-AAC8-A52D967F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C5FE-5584-40E1-BBA4-9B2BE928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46200A-2298-4238-89AD-DA6AC6472C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078C7E-2451-4026-BE01-8A6CCC0BE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B04F3-F467-4291-93B7-A1505BCE7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AD6A-E656-471C-A898-7DF644F2A4A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F04E3-C621-43E3-82F8-F926D645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43779-A642-4D50-BF7A-92C88FCB4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C5FE-5584-40E1-BBA4-9B2BE928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70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44B4F-0833-48F8-9B0B-CE1829CA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BC505-ECC6-4FF6-9E2A-E8764C04E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45008-8605-4B39-8049-261527B6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AD6A-E656-471C-A898-7DF644F2A4A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33C35-4F8D-4061-9029-268AB665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4A059-7BD6-4CFD-B19E-6E7CAD967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C5FE-5584-40E1-BBA4-9B2BE928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9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3008B-E6DD-4D3B-B3CC-D9EBE02C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B7E58-D6AD-40F1-B078-AB7C88674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7DC2E-3E8C-4CC6-9419-E9E86110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AD6A-E656-471C-A898-7DF644F2A4A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DF53C-B4C6-42EF-B19C-CE6B3738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0BD6F-2846-4A03-A21E-242F486E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C5FE-5584-40E1-BBA4-9B2BE928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29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FD78-C2AF-44DF-83FC-85BE24157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04B64-96CF-4C16-B7E5-8538836E4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3EA76-FB57-4944-884B-ABD36D736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DC165-860C-42B3-B53B-DA9B247D6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AD6A-E656-471C-A898-7DF644F2A4A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3A81D-45DA-46F2-B499-4742E28A5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44DB9-6261-4BF2-B6C5-A7B20AE5F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C5FE-5584-40E1-BBA4-9B2BE928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3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CC73-7660-48F5-A002-59048045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C7325-05E4-4A00-8755-09DEF6F5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2EC63-6DBE-4260-B735-322AE7050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614481-7444-435B-AF0F-439BF653C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7CBBCA-53BE-4391-9281-F6FEE7AD2D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15798C-4CCC-408B-B35D-9AAA91572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AD6A-E656-471C-A898-7DF644F2A4A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DBDAB9-34B4-432D-A8D2-306E1E9D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116E7B-DEDB-43AE-99BA-A1B0AF85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C5FE-5584-40E1-BBA4-9B2BE928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3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FE18-C23E-493C-980C-ACD040F5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670C3D-EB8C-4BD9-9CA8-C56173EC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AD6A-E656-471C-A898-7DF644F2A4A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81EDD-A0A3-4B22-B145-077E741C5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42FB-3047-4535-92F1-FA920686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C5FE-5584-40E1-BBA4-9B2BE928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4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6C7851-8A18-47FF-AD0A-647FB67C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AD6A-E656-471C-A898-7DF644F2A4A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2C634-12AF-4DB0-B341-6BCA66E4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5D8B3-6F5B-466C-BF60-FCE572FC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C5FE-5584-40E1-BBA4-9B2BE928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4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1BF5-A54B-4E55-8905-BF1CE7BE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136FD-B141-44C5-8839-9B0611FD6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0120B-BBB2-4F5A-80A4-C06E6A811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E792A-FE3D-4F9A-982B-6E46074C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AD6A-E656-471C-A898-7DF644F2A4A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8FB81-4A7C-42DA-9D7E-2C9A8322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6F934-BA96-4044-8E66-445158C5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C5FE-5584-40E1-BBA4-9B2BE928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8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CB74F-4138-4CA6-8166-282782E2B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6D8CA-0BD3-40C5-96B2-5EB4E1D13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84C28-F02D-4D8A-98B3-65D809D22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DDA86-E1BB-4145-A379-2EB3801A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AD6A-E656-471C-A898-7DF644F2A4A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00C41-051D-479E-AD63-9E738A212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02CF0-2161-4A33-938F-25654133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C5FE-5584-40E1-BBA4-9B2BE928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3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BAADA3-B2CF-4487-9BC9-A38E018A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D950F-119D-4D71-BFEE-7888F237A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48ABC-63E0-4E2C-AFDE-F7F690B9D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6AD6A-E656-471C-A898-7DF644F2A4A8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E0922-0355-4006-9D16-E664078AE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F7C9C-452C-48C6-A151-C863DF4DA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8C5FE-5584-40E1-BBA4-9B2BE928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50315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Magnuson B et al.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Compend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Contin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Educ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Dent 2013; 42(Special Issue 8): 2-7</a:t>
            </a:r>
          </a:p>
        </p:txBody>
      </p:sp>
      <p:pic>
        <p:nvPicPr>
          <p:cNvPr id="4" name="PlaqueSeeker CU+Implant_RG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3292" y="1912344"/>
            <a:ext cx="7933808" cy="44627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30301" y="214637"/>
            <a:ext cx="9690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Compared To String Floss, The Plaque Seeker® Tip Is More Than</a:t>
            </a:r>
            <a:r>
              <a:rPr lang="en-US" sz="32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2X As Effective At Reducing Bleeding  Around Implants </a:t>
            </a:r>
            <a:r>
              <a:rPr lang="en-US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And 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Is Safe To Use </a:t>
            </a:r>
            <a:endParaRPr lang="en-US" sz="3200" b="1" u="sng" baseline="300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2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Carmack</dc:creator>
  <cp:lastModifiedBy>Carmen Carmack</cp:lastModifiedBy>
  <cp:revision>1</cp:revision>
  <dcterms:created xsi:type="dcterms:W3CDTF">2020-08-12T19:30:35Z</dcterms:created>
  <dcterms:modified xsi:type="dcterms:W3CDTF">2020-08-12T19:30:57Z</dcterms:modified>
</cp:coreProperties>
</file>