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77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 Jahn" initials="CJ" lastIdx="2" clrIdx="0">
    <p:extLst>
      <p:ext uri="{19B8F6BF-5375-455C-9EA6-DF929625EA0E}">
        <p15:presenceInfo xmlns:p15="http://schemas.microsoft.com/office/powerpoint/2012/main" userId="S-1-5-21-2207697341-1954143933-1578512429-14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3927" autoAdjust="0"/>
  </p:normalViewPr>
  <p:slideViewPr>
    <p:cSldViewPr snapToGrid="0">
      <p:cViewPr varScale="1">
        <p:scale>
          <a:sx n="84" d="100"/>
          <a:sy n="84" d="100"/>
        </p:scale>
        <p:origin x="4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46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E57BA8-EC63-45AE-BE6A-E8341B541FD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70416F-9071-4B26-9A9B-4AFF26E8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 of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285D-00AB-E941-B8BE-092480C4EA9A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9600" dirty="0"/>
              <a:t>TITLES &amp; DIVIDERS</a:t>
            </a: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End of Layouts</a:t>
            </a:r>
          </a:p>
        </p:txBody>
      </p:sp>
    </p:spTree>
    <p:extLst>
      <p:ext uri="{BB962C8B-B14F-4D97-AF65-F5344CB8AC3E}">
        <p14:creationId xmlns:p14="http://schemas.microsoft.com/office/powerpoint/2010/main" val="41987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428" y="1759134"/>
            <a:ext cx="10517143" cy="4243736"/>
          </a:xfrm>
        </p:spPr>
        <p:txBody>
          <a:bodyPr/>
          <a:lstStyle>
            <a:lvl1pPr marL="65088" indent="-65088">
              <a:buFont typeface=".AppleSystemUIFont" charset="-120"/>
              <a:buChar char=" 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2A34-F53F-4C48-BAF3-3D3FED1A7485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and</a:t>
            </a:r>
            <a:r>
              <a:rPr lang="en-US" sz="1800" i="1" baseline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Content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03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428" y="1759132"/>
            <a:ext cx="4661722" cy="424373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2849" y="1759132"/>
            <a:ext cx="4661722" cy="424373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2B40-F3F1-4044-947B-4663375A8F53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Two Content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95999" y="1759132"/>
            <a:ext cx="0" cy="3846538"/>
          </a:xfrm>
          <a:prstGeom prst="line">
            <a:avLst/>
          </a:prstGeom>
          <a:ln w="50800" cap="flat">
            <a:solidFill>
              <a:schemeClr val="bg1">
                <a:lumMod val="9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9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">
            <a:extLst>
              <a:ext uri="{FF2B5EF4-FFF2-40B4-BE49-F238E27FC236}">
                <a16:creationId xmlns:a16="http://schemas.microsoft.com/office/drawing/2014/main" id="{D0F3C09A-22E6-4D4D-AA9F-90C460E17927}"/>
              </a:ext>
            </a:extLst>
          </p:cNvPr>
          <p:cNvSpPr/>
          <p:nvPr userDrawn="1"/>
        </p:nvSpPr>
        <p:spPr>
          <a:xfrm>
            <a:off x="4826178" y="1"/>
            <a:ext cx="7365820" cy="6875036"/>
          </a:xfrm>
          <a:custGeom>
            <a:avLst/>
            <a:gdLst>
              <a:gd name="connsiteX0" fmla="*/ 2777284 w 7363902"/>
              <a:gd name="connsiteY0" fmla="*/ 0 h 6857107"/>
              <a:gd name="connsiteX1" fmla="*/ 3151759 w 7363902"/>
              <a:gd name="connsiteY1" fmla="*/ 0 h 6857107"/>
              <a:gd name="connsiteX2" fmla="*/ 3195499 w 7363902"/>
              <a:gd name="connsiteY2" fmla="*/ 0 h 6857107"/>
              <a:gd name="connsiteX3" fmla="*/ 7363902 w 7363902"/>
              <a:gd name="connsiteY3" fmla="*/ 0 h 6857107"/>
              <a:gd name="connsiteX4" fmla="*/ 7363902 w 7363902"/>
              <a:gd name="connsiteY4" fmla="*/ 6857107 h 6857107"/>
              <a:gd name="connsiteX5" fmla="*/ 5972783 w 7363902"/>
              <a:gd name="connsiteY5" fmla="*/ 6857107 h 6857107"/>
              <a:gd name="connsiteX6" fmla="*/ 3151759 w 7363902"/>
              <a:gd name="connsiteY6" fmla="*/ 6857107 h 6857107"/>
              <a:gd name="connsiteX7" fmla="*/ 0 w 7363902"/>
              <a:gd name="connsiteY7" fmla="*/ 6857107 h 685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63902" h="6857107">
                <a:moveTo>
                  <a:pt x="2777284" y="0"/>
                </a:moveTo>
                <a:lnTo>
                  <a:pt x="3151759" y="0"/>
                </a:lnTo>
                <a:lnTo>
                  <a:pt x="3195499" y="0"/>
                </a:lnTo>
                <a:lnTo>
                  <a:pt x="7363902" y="0"/>
                </a:lnTo>
                <a:lnTo>
                  <a:pt x="7363902" y="6857107"/>
                </a:lnTo>
                <a:lnTo>
                  <a:pt x="5972783" y="6857107"/>
                </a:lnTo>
                <a:lnTo>
                  <a:pt x="3151759" y="6857107"/>
                </a:lnTo>
                <a:lnTo>
                  <a:pt x="0" y="68571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29" y="391887"/>
            <a:ext cx="10517141" cy="876294"/>
          </a:xfrm>
          <a:solidFill>
            <a:schemeClr val="accent5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7922" y="2385391"/>
            <a:ext cx="4176649" cy="3617479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buClrTx/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7445-3526-5D4F-BD98-21B314BCCA1C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Comparison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77921" y="1759133"/>
            <a:ext cx="4176650" cy="493426"/>
          </a:xfrm>
        </p:spPr>
        <p:txBody>
          <a:bodyPr lIns="45720" anchor="b"/>
          <a:lstStyle>
            <a:lvl1pPr marL="0" indent="0">
              <a:buNone/>
              <a:defRPr sz="18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837428" y="2385391"/>
            <a:ext cx="4176650" cy="361747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837428" y="1759133"/>
            <a:ext cx="4176649" cy="493426"/>
          </a:xfrm>
        </p:spPr>
        <p:txBody>
          <a:bodyPr lIns="45720" anchor="b"/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5821893" y="3403444"/>
            <a:ext cx="548213" cy="548070"/>
          </a:xfrm>
          <a:prstGeom prst="ellipse">
            <a:avLst/>
          </a:prstGeom>
          <a:solidFill>
            <a:schemeClr val="accent5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000" rIns="0" bIns="0" rtlCol="0" anchor="ctr"/>
          <a:lstStyle/>
          <a:p>
            <a:pPr algn="ctr"/>
            <a:r>
              <a:rPr lang="en-US" sz="1600" b="1"/>
              <a:t>VS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3D5A-BD5E-E04D-ABEE-2EF92F0AA187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 flipH="1">
            <a:off x="12460817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Only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29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38A7-2DE7-1748-ADBA-7A1A10E8DEE7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15305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DAC0-E874-BA41-B42D-E4705BADA645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12460818" y="1"/>
            <a:ext cx="28540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Content with Caption 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11793" y="363071"/>
            <a:ext cx="11368413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837428" y="1759132"/>
            <a:ext cx="7132992" cy="424373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3732" y="1759133"/>
            <a:ext cx="2730838" cy="4243738"/>
          </a:xfrm>
        </p:spPr>
        <p:txBody>
          <a:bodyPr vert="horz" lIns="0" tIns="0" rIns="45720" bIns="0" rtlCol="0">
            <a:noAutofit/>
          </a:bodyPr>
          <a:lstStyle>
            <a:lvl1pPr>
              <a:defRPr lang="en-US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17264" y="1894118"/>
            <a:ext cx="0" cy="4005943"/>
          </a:xfrm>
          <a:prstGeom prst="line">
            <a:avLst/>
          </a:prstGeom>
          <a:ln w="50800" cap="flat">
            <a:solidFill>
              <a:schemeClr val="bg1">
                <a:lumMod val="9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9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2"/>
            <a:ext cx="12192000" cy="3896138"/>
          </a:xfrm>
          <a:solidFill>
            <a:schemeClr val="tx2">
              <a:lumMod val="75000"/>
              <a:lumOff val="25000"/>
            </a:schemeClr>
          </a:solidFill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B298-9818-E847-810D-13DEB916E947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12460818" y="1"/>
            <a:ext cx="28540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Picture with Caption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837428" y="5125743"/>
            <a:ext cx="10517143" cy="1272164"/>
          </a:xfrm>
        </p:spPr>
        <p:txBody>
          <a:bodyPr/>
          <a:lstStyle>
            <a:lvl1pPr marL="65088" indent="-65088">
              <a:buFont typeface=".AppleSystemUIFont" charset="-120"/>
              <a:buChar char=" 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1793" y="4087744"/>
            <a:ext cx="11368413" cy="6980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867340" y="483164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1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d of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D9DA-0857-4F4C-A922-7E16591BCD8E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9600" dirty="0"/>
              <a:t>CUSTOM LAYOUTS</a:t>
            </a: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End of Layouts</a:t>
            </a:r>
          </a:p>
        </p:txBody>
      </p:sp>
    </p:spTree>
    <p:extLst>
      <p:ext uri="{BB962C8B-B14F-4D97-AF65-F5344CB8AC3E}">
        <p14:creationId xmlns:p14="http://schemas.microsoft.com/office/powerpoint/2010/main" val="3251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53498" r="3447" b="53498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428" y="1759134"/>
            <a:ext cx="10517143" cy="4243736"/>
          </a:xfrm>
        </p:spPr>
        <p:txBody>
          <a:bodyPr/>
          <a:lstStyle>
            <a:lvl1pPr marL="65088" indent="-65088">
              <a:buFont typeface=".AppleSystemUIFont" charset="-120"/>
              <a:buChar char=" 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581E-D87F-1246-B629-829700647437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7" y="1"/>
            <a:ext cx="217339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and</a:t>
            </a:r>
            <a:r>
              <a:rPr lang="en-US" sz="1800" i="1" baseline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Content 2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6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93C9-DD93-7042-81EB-612B49D509CE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7" y="1"/>
            <a:ext cx="22728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and</a:t>
            </a:r>
            <a:r>
              <a:rPr lang="en-US" sz="1800" i="1" baseline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Content 3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 userDrawn="1"/>
        </p:nvSpPr>
        <p:spPr>
          <a:xfrm>
            <a:off x="1416212" y="893"/>
            <a:ext cx="10775789" cy="6856214"/>
          </a:xfrm>
          <a:custGeom>
            <a:avLst/>
            <a:gdLst>
              <a:gd name="connsiteX0" fmla="*/ 3451780 w 10772983"/>
              <a:gd name="connsiteY0" fmla="*/ 0 h 6856214"/>
              <a:gd name="connsiteX1" fmla="*/ 10772983 w 10772983"/>
              <a:gd name="connsiteY1" fmla="*/ 0 h 6856214"/>
              <a:gd name="connsiteX2" fmla="*/ 10772983 w 10772983"/>
              <a:gd name="connsiteY2" fmla="*/ 6856214 h 6856214"/>
              <a:gd name="connsiteX3" fmla="*/ 0 w 10772983"/>
              <a:gd name="connsiteY3" fmla="*/ 6856214 h 6856214"/>
              <a:gd name="connsiteX4" fmla="*/ 4882252 w 10772983"/>
              <a:gd name="connsiteY4" fmla="*/ 2019829 h 685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983" h="6856214">
                <a:moveTo>
                  <a:pt x="3451780" y="0"/>
                </a:moveTo>
                <a:lnTo>
                  <a:pt x="10772983" y="0"/>
                </a:lnTo>
                <a:lnTo>
                  <a:pt x="10772983" y="6856214"/>
                </a:lnTo>
                <a:lnTo>
                  <a:pt x="0" y="6856214"/>
                </a:lnTo>
                <a:lnTo>
                  <a:pt x="4882252" y="20198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6876796" y="1369383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11466" y="481006"/>
            <a:ext cx="4968740" cy="69805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811466" y="1759134"/>
            <a:ext cx="4543105" cy="4243736"/>
          </a:xfrm>
        </p:spPr>
        <p:txBody>
          <a:bodyPr/>
          <a:lstStyle>
            <a:lvl1pPr marL="65088" indent="-65088">
              <a:buFont typeface=".AppleSystemUIFont" charset="-120"/>
              <a:buChar char=" 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4211702"/>
            <a:ext cx="5945150" cy="1791168"/>
          </a:xfr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8000" tIns="72000" rIns="108000" bIns="72000" rtlCol="0" anchor="ctr">
            <a:noAutofit/>
          </a:bodyPr>
          <a:lstStyle>
            <a:lvl1pPr algn="ctr">
              <a:defRPr lang="en-US" sz="24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>
              <a:defRPr lang="en-US" sz="1800">
                <a:solidFill>
                  <a:schemeClr val="lt1"/>
                </a:solidFill>
              </a:defRPr>
            </a:lvl2pPr>
            <a:lvl3pPr>
              <a:defRPr lang="en-US" sz="1800">
                <a:solidFill>
                  <a:schemeClr val="lt1"/>
                </a:solidFill>
              </a:defRPr>
            </a:lvl3pPr>
            <a:lvl4pPr>
              <a:defRPr lang="en-US" sz="1800">
                <a:solidFill>
                  <a:schemeClr val="lt1"/>
                </a:solidFill>
              </a:defRPr>
            </a:lvl4pPr>
            <a:lvl5pPr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407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40437" r="3447" b="40437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36AED-753F-4B40-B5FB-47E662953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2517355"/>
            <a:ext cx="5716484" cy="182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4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 flipH="1">
            <a:off x="2" y="0"/>
            <a:ext cx="12192000" cy="6858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DF54-3359-7945-8A41-9C9B54E70487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7" y="1"/>
            <a:ext cx="22728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and</a:t>
            </a:r>
            <a:r>
              <a:rPr lang="en-US" sz="1800" i="1" baseline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Content 4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 userDrawn="1"/>
        </p:nvSpPr>
        <p:spPr>
          <a:xfrm flipH="1">
            <a:off x="1" y="893"/>
            <a:ext cx="10775789" cy="6856214"/>
          </a:xfrm>
          <a:custGeom>
            <a:avLst/>
            <a:gdLst>
              <a:gd name="connsiteX0" fmla="*/ 3451780 w 10772983"/>
              <a:gd name="connsiteY0" fmla="*/ 0 h 6856214"/>
              <a:gd name="connsiteX1" fmla="*/ 10772983 w 10772983"/>
              <a:gd name="connsiteY1" fmla="*/ 0 h 6856214"/>
              <a:gd name="connsiteX2" fmla="*/ 10772983 w 10772983"/>
              <a:gd name="connsiteY2" fmla="*/ 6856214 h 6856214"/>
              <a:gd name="connsiteX3" fmla="*/ 0 w 10772983"/>
              <a:gd name="connsiteY3" fmla="*/ 6856214 h 6856214"/>
              <a:gd name="connsiteX4" fmla="*/ 4882252 w 10772983"/>
              <a:gd name="connsiteY4" fmla="*/ 2019829 h 685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983" h="6856214">
                <a:moveTo>
                  <a:pt x="3451780" y="0"/>
                </a:moveTo>
                <a:lnTo>
                  <a:pt x="10772983" y="0"/>
                </a:lnTo>
                <a:lnTo>
                  <a:pt x="10772983" y="6856214"/>
                </a:lnTo>
                <a:lnTo>
                  <a:pt x="0" y="6856214"/>
                </a:lnTo>
                <a:lnTo>
                  <a:pt x="4882252" y="20198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 userDrawn="1">
            <p:ph type="title"/>
          </p:nvPr>
        </p:nvSpPr>
        <p:spPr>
          <a:xfrm>
            <a:off x="757905" y="481006"/>
            <a:ext cx="4968740" cy="69805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</a:t>
            </a:r>
          </a:p>
        </p:txBody>
      </p:sp>
      <p:sp>
        <p:nvSpPr>
          <p:cNvPr id="20" name="Content Placeholder 2"/>
          <p:cNvSpPr>
            <a:spLocks noGrp="1"/>
          </p:cNvSpPr>
          <p:nvPr userDrawn="1">
            <p:ph idx="1"/>
          </p:nvPr>
        </p:nvSpPr>
        <p:spPr>
          <a:xfrm>
            <a:off x="757905" y="1759134"/>
            <a:ext cx="4543105" cy="4243736"/>
          </a:xfrm>
        </p:spPr>
        <p:txBody>
          <a:bodyPr/>
          <a:lstStyle>
            <a:lvl1pPr marL="65088" indent="-65088">
              <a:buFont typeface=".AppleSystemUIFont" charset="-120"/>
              <a:buChar char=" 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46850" y="4211702"/>
            <a:ext cx="5945150" cy="1791168"/>
          </a:xfr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8000" tIns="72000" rIns="108000" bIns="72000" rtlCol="0" anchor="ctr">
            <a:noAutofit/>
          </a:bodyPr>
          <a:lstStyle>
            <a:lvl1pPr algn="ctr">
              <a:defRPr lang="en-US" sz="24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>
              <a:defRPr lang="en-US" sz="1800">
                <a:solidFill>
                  <a:schemeClr val="lt1"/>
                </a:solidFill>
              </a:defRPr>
            </a:lvl2pPr>
            <a:lvl3pPr>
              <a:defRPr lang="en-US" sz="1800">
                <a:solidFill>
                  <a:schemeClr val="lt1"/>
                </a:solidFill>
              </a:defRPr>
            </a:lvl3pPr>
            <a:lvl4pPr>
              <a:defRPr lang="en-US" sz="1800">
                <a:solidFill>
                  <a:schemeClr val="lt1"/>
                </a:solidFill>
              </a:defRPr>
            </a:lvl4pPr>
            <a:lvl5pPr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/>
              <a:t>CLICK TO EDIT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57541" y="1369383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69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53498" r="3447" b="53498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428" y="1759132"/>
            <a:ext cx="4661722" cy="424373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2849" y="1759132"/>
            <a:ext cx="4661722" cy="424373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1E2C-B73D-3448-AF82-B2478A5CE8DC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Two Content (Alt)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6095999" y="1759132"/>
            <a:ext cx="0" cy="3846538"/>
          </a:xfrm>
          <a:prstGeom prst="line">
            <a:avLst/>
          </a:prstGeom>
          <a:ln w="50800" cap="flat">
            <a:solidFill>
              <a:schemeClr val="bg1">
                <a:lumMod val="9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6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A64F-43B9-5748-BC52-FEEBBED14AD8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7" y="0"/>
            <a:ext cx="2272810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and</a:t>
            </a:r>
            <a:r>
              <a:rPr lang="en-US" sz="1800" i="1" baseline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Content</a:t>
            </a:r>
          </a:p>
          <a:p>
            <a:pPr>
              <a:spcBef>
                <a:spcPts val="600"/>
              </a:spcBef>
            </a:pPr>
            <a:r>
              <a:rPr lang="en-US" sz="1800" i="1" baseline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(Image)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11466" y="481006"/>
            <a:ext cx="4968740" cy="69805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811466" y="2770551"/>
            <a:ext cx="1957362" cy="1046077"/>
          </a:xfrm>
        </p:spPr>
        <p:txBody>
          <a:bodyPr vert="horz" lIns="0" tIns="0" rIns="45720" bIns="0" rtlCol="0">
            <a:noAutofit/>
          </a:bodyPr>
          <a:lstStyle>
            <a:lvl1pPr>
              <a:defRPr lang="en-US" sz="14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9287475" y="2770551"/>
            <a:ext cx="1957362" cy="1046077"/>
          </a:xfrm>
        </p:spPr>
        <p:txBody>
          <a:bodyPr vert="horz" lIns="0" tIns="0" rIns="45720" bIns="0" rtlCol="0">
            <a:noAutofit/>
          </a:bodyPr>
          <a:lstStyle>
            <a:lvl1pPr>
              <a:defRPr lang="en-US" sz="14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11466" y="4730240"/>
            <a:ext cx="1957362" cy="1046077"/>
          </a:xfrm>
        </p:spPr>
        <p:txBody>
          <a:bodyPr vert="horz" lIns="0" tIns="0" rIns="45720" bIns="0" rtlCol="0">
            <a:noAutofit/>
          </a:bodyPr>
          <a:lstStyle>
            <a:lvl1pPr>
              <a:defRPr lang="en-US" sz="14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9287475" y="4730240"/>
            <a:ext cx="1957362" cy="1046077"/>
          </a:xfrm>
        </p:spPr>
        <p:txBody>
          <a:bodyPr vert="horz" lIns="0" tIns="0" rIns="45720" bIns="0" rtlCol="0">
            <a:noAutofit/>
          </a:bodyPr>
          <a:lstStyle>
            <a:lvl1pPr>
              <a:defRPr lang="en-US" sz="14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876796" y="1369383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C071F523-47C1-4E19-BB08-7A25D3B60D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6300841" cy="6858000"/>
          </a:xfrm>
          <a:custGeom>
            <a:avLst/>
            <a:gdLst>
              <a:gd name="connsiteX0" fmla="*/ 0 w 12188825"/>
              <a:gd name="connsiteY0" fmla="*/ 0 h 6858000"/>
              <a:gd name="connsiteX1" fmla="*/ 12188825 w 12188825"/>
              <a:gd name="connsiteY1" fmla="*/ 0 h 6858000"/>
              <a:gd name="connsiteX2" fmla="*/ 12188825 w 12188825"/>
              <a:gd name="connsiteY2" fmla="*/ 6858000 h 6858000"/>
              <a:gd name="connsiteX3" fmla="*/ 0 w 12188825"/>
              <a:gd name="connsiteY3" fmla="*/ 6858000 h 6858000"/>
              <a:gd name="connsiteX4" fmla="*/ 0 w 12188825"/>
              <a:gd name="connsiteY4" fmla="*/ 0 h 6858000"/>
              <a:gd name="connsiteX0" fmla="*/ 0 w 12188825"/>
              <a:gd name="connsiteY0" fmla="*/ 0 h 6858000"/>
              <a:gd name="connsiteX1" fmla="*/ 4867275 w 12188825"/>
              <a:gd name="connsiteY1" fmla="*/ 0 h 6858000"/>
              <a:gd name="connsiteX2" fmla="*/ 12188825 w 12188825"/>
              <a:gd name="connsiteY2" fmla="*/ 6858000 h 6858000"/>
              <a:gd name="connsiteX3" fmla="*/ 0 w 12188825"/>
              <a:gd name="connsiteY3" fmla="*/ 6858000 h 6858000"/>
              <a:gd name="connsiteX4" fmla="*/ 0 w 12188825"/>
              <a:gd name="connsiteY4" fmla="*/ 0 h 6858000"/>
              <a:gd name="connsiteX0" fmla="*/ 0 w 4867275"/>
              <a:gd name="connsiteY0" fmla="*/ 0 h 6858000"/>
              <a:gd name="connsiteX1" fmla="*/ 4867275 w 4867275"/>
              <a:gd name="connsiteY1" fmla="*/ 0 h 6858000"/>
              <a:gd name="connsiteX2" fmla="*/ 1444625 w 4867275"/>
              <a:gd name="connsiteY2" fmla="*/ 6858000 h 6858000"/>
              <a:gd name="connsiteX3" fmla="*/ 0 w 4867275"/>
              <a:gd name="connsiteY3" fmla="*/ 6858000 h 6858000"/>
              <a:gd name="connsiteX4" fmla="*/ 0 w 4867275"/>
              <a:gd name="connsiteY4" fmla="*/ 0 h 6858000"/>
              <a:gd name="connsiteX0" fmla="*/ 0 w 4867275"/>
              <a:gd name="connsiteY0" fmla="*/ 0 h 6858000"/>
              <a:gd name="connsiteX1" fmla="*/ 4867275 w 4867275"/>
              <a:gd name="connsiteY1" fmla="*/ 0 h 6858000"/>
              <a:gd name="connsiteX2" fmla="*/ 3625850 w 4867275"/>
              <a:gd name="connsiteY2" fmla="*/ 2476500 h 6858000"/>
              <a:gd name="connsiteX3" fmla="*/ 1444625 w 4867275"/>
              <a:gd name="connsiteY3" fmla="*/ 6858000 h 6858000"/>
              <a:gd name="connsiteX4" fmla="*/ 0 w 4867275"/>
              <a:gd name="connsiteY4" fmla="*/ 6858000 h 6858000"/>
              <a:gd name="connsiteX5" fmla="*/ 0 w 4867275"/>
              <a:gd name="connsiteY5" fmla="*/ 0 h 6858000"/>
              <a:gd name="connsiteX0" fmla="*/ 0 w 6324600"/>
              <a:gd name="connsiteY0" fmla="*/ 0 h 6858000"/>
              <a:gd name="connsiteX1" fmla="*/ 4867275 w 6324600"/>
              <a:gd name="connsiteY1" fmla="*/ 0 h 6858000"/>
              <a:gd name="connsiteX2" fmla="*/ 6324600 w 6324600"/>
              <a:gd name="connsiteY2" fmla="*/ 2019300 h 6858000"/>
              <a:gd name="connsiteX3" fmla="*/ 1444625 w 6324600"/>
              <a:gd name="connsiteY3" fmla="*/ 6858000 h 6858000"/>
              <a:gd name="connsiteX4" fmla="*/ 0 w 6324600"/>
              <a:gd name="connsiteY4" fmla="*/ 6858000 h 6858000"/>
              <a:gd name="connsiteX5" fmla="*/ 0 w 6324600"/>
              <a:gd name="connsiteY5" fmla="*/ 0 h 6858000"/>
              <a:gd name="connsiteX0" fmla="*/ 0 w 6324600"/>
              <a:gd name="connsiteY0" fmla="*/ 0 h 6858000"/>
              <a:gd name="connsiteX1" fmla="*/ 4867275 w 6324600"/>
              <a:gd name="connsiteY1" fmla="*/ 0 h 6858000"/>
              <a:gd name="connsiteX2" fmla="*/ 6324600 w 6324600"/>
              <a:gd name="connsiteY2" fmla="*/ 2019300 h 6858000"/>
              <a:gd name="connsiteX3" fmla="*/ 1412875 w 6324600"/>
              <a:gd name="connsiteY3" fmla="*/ 6858000 h 6858000"/>
              <a:gd name="connsiteX4" fmla="*/ 0 w 6324600"/>
              <a:gd name="connsiteY4" fmla="*/ 6858000 h 6858000"/>
              <a:gd name="connsiteX5" fmla="*/ 0 w 6324600"/>
              <a:gd name="connsiteY5" fmla="*/ 0 h 6858000"/>
              <a:gd name="connsiteX0" fmla="*/ 0 w 6299200"/>
              <a:gd name="connsiteY0" fmla="*/ 0 h 6858000"/>
              <a:gd name="connsiteX1" fmla="*/ 4867275 w 6299200"/>
              <a:gd name="connsiteY1" fmla="*/ 0 h 6858000"/>
              <a:gd name="connsiteX2" fmla="*/ 6299200 w 6299200"/>
              <a:gd name="connsiteY2" fmla="*/ 2025650 h 6858000"/>
              <a:gd name="connsiteX3" fmla="*/ 1412875 w 6299200"/>
              <a:gd name="connsiteY3" fmla="*/ 6858000 h 6858000"/>
              <a:gd name="connsiteX4" fmla="*/ 0 w 6299200"/>
              <a:gd name="connsiteY4" fmla="*/ 6858000 h 6858000"/>
              <a:gd name="connsiteX5" fmla="*/ 0 w 6299200"/>
              <a:gd name="connsiteY5" fmla="*/ 0 h 6858000"/>
              <a:gd name="connsiteX0" fmla="*/ 0 w 6299200"/>
              <a:gd name="connsiteY0" fmla="*/ 0 h 6858000"/>
              <a:gd name="connsiteX1" fmla="*/ 4867275 w 6299200"/>
              <a:gd name="connsiteY1" fmla="*/ 0 h 6858000"/>
              <a:gd name="connsiteX2" fmla="*/ 6299200 w 6299200"/>
              <a:gd name="connsiteY2" fmla="*/ 2019697 h 6858000"/>
              <a:gd name="connsiteX3" fmla="*/ 1412875 w 6299200"/>
              <a:gd name="connsiteY3" fmla="*/ 6858000 h 6858000"/>
              <a:gd name="connsiteX4" fmla="*/ 0 w 6299200"/>
              <a:gd name="connsiteY4" fmla="*/ 6858000 h 6858000"/>
              <a:gd name="connsiteX5" fmla="*/ 0 w 6299200"/>
              <a:gd name="connsiteY5" fmla="*/ 0 h 6858000"/>
              <a:gd name="connsiteX0" fmla="*/ 0 w 6299200"/>
              <a:gd name="connsiteY0" fmla="*/ 0 h 6858000"/>
              <a:gd name="connsiteX1" fmla="*/ 4852988 w 6299200"/>
              <a:gd name="connsiteY1" fmla="*/ 0 h 6858000"/>
              <a:gd name="connsiteX2" fmla="*/ 6299200 w 6299200"/>
              <a:gd name="connsiteY2" fmla="*/ 2019697 h 6858000"/>
              <a:gd name="connsiteX3" fmla="*/ 1412875 w 6299200"/>
              <a:gd name="connsiteY3" fmla="*/ 6858000 h 6858000"/>
              <a:gd name="connsiteX4" fmla="*/ 0 w 6299200"/>
              <a:gd name="connsiteY4" fmla="*/ 6858000 h 6858000"/>
              <a:gd name="connsiteX5" fmla="*/ 0 w 6299200"/>
              <a:gd name="connsiteY5" fmla="*/ 0 h 6858000"/>
              <a:gd name="connsiteX0" fmla="*/ 0 w 6299200"/>
              <a:gd name="connsiteY0" fmla="*/ 0 h 6858000"/>
              <a:gd name="connsiteX1" fmla="*/ 4866085 w 6299200"/>
              <a:gd name="connsiteY1" fmla="*/ 0 h 6858000"/>
              <a:gd name="connsiteX2" fmla="*/ 6299200 w 6299200"/>
              <a:gd name="connsiteY2" fmla="*/ 2019697 h 6858000"/>
              <a:gd name="connsiteX3" fmla="*/ 1412875 w 6299200"/>
              <a:gd name="connsiteY3" fmla="*/ 6858000 h 6858000"/>
              <a:gd name="connsiteX4" fmla="*/ 0 w 6299200"/>
              <a:gd name="connsiteY4" fmla="*/ 6858000 h 6858000"/>
              <a:gd name="connsiteX5" fmla="*/ 0 w 6299200"/>
              <a:gd name="connsiteY5" fmla="*/ 0 h 6858000"/>
              <a:gd name="connsiteX0" fmla="*/ 0 w 6299200"/>
              <a:gd name="connsiteY0" fmla="*/ 0 h 6858000"/>
              <a:gd name="connsiteX1" fmla="*/ 4866085 w 6299200"/>
              <a:gd name="connsiteY1" fmla="*/ 0 h 6858000"/>
              <a:gd name="connsiteX2" fmla="*/ 6299200 w 6299200"/>
              <a:gd name="connsiteY2" fmla="*/ 2019697 h 6858000"/>
              <a:gd name="connsiteX3" fmla="*/ 1396206 w 6299200"/>
              <a:gd name="connsiteY3" fmla="*/ 6858000 h 6858000"/>
              <a:gd name="connsiteX4" fmla="*/ 0 w 6299200"/>
              <a:gd name="connsiteY4" fmla="*/ 6858000 h 6858000"/>
              <a:gd name="connsiteX5" fmla="*/ 0 w 6299200"/>
              <a:gd name="connsiteY5" fmla="*/ 0 h 6858000"/>
              <a:gd name="connsiteX0" fmla="*/ 0 w 6299200"/>
              <a:gd name="connsiteY0" fmla="*/ 0 h 6858000"/>
              <a:gd name="connsiteX1" fmla="*/ 4866085 w 6299200"/>
              <a:gd name="connsiteY1" fmla="*/ 0 h 6858000"/>
              <a:gd name="connsiteX2" fmla="*/ 6299200 w 6299200"/>
              <a:gd name="connsiteY2" fmla="*/ 2019697 h 6858000"/>
              <a:gd name="connsiteX3" fmla="*/ 1417638 w 6299200"/>
              <a:gd name="connsiteY3" fmla="*/ 6858000 h 6858000"/>
              <a:gd name="connsiteX4" fmla="*/ 0 w 6299200"/>
              <a:gd name="connsiteY4" fmla="*/ 6858000 h 6858000"/>
              <a:gd name="connsiteX5" fmla="*/ 0 w 62992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9200" h="6858000">
                <a:moveTo>
                  <a:pt x="0" y="0"/>
                </a:moveTo>
                <a:lnTo>
                  <a:pt x="4866085" y="0"/>
                </a:lnTo>
                <a:lnTo>
                  <a:pt x="6299200" y="2019697"/>
                </a:lnTo>
                <a:lnTo>
                  <a:pt x="141763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th-TH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4211702"/>
            <a:ext cx="5945150" cy="1791168"/>
          </a:xfr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8000" tIns="72000" rIns="108000" bIns="72000" rtlCol="0" anchor="ctr">
            <a:noAutofit/>
          </a:bodyPr>
          <a:lstStyle>
            <a:lvl1pPr algn="ctr">
              <a:defRPr lang="en-US" sz="240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>
              <a:defRPr lang="en-US" sz="1800">
                <a:solidFill>
                  <a:schemeClr val="lt1"/>
                </a:solidFill>
              </a:defRPr>
            </a:lvl2pPr>
            <a:lvl3pPr>
              <a:defRPr lang="en-US" sz="1800">
                <a:solidFill>
                  <a:schemeClr val="lt1"/>
                </a:solidFill>
              </a:defRPr>
            </a:lvl3pPr>
            <a:lvl4pPr>
              <a:defRPr lang="en-US" sz="1800">
                <a:solidFill>
                  <a:schemeClr val="lt1"/>
                </a:solidFill>
              </a:defRPr>
            </a:lvl4pPr>
            <a:lvl5pPr>
              <a:defRPr lang="en-US" sz="1800">
                <a:solidFill>
                  <a:schemeClr val="lt1"/>
                </a:solidFill>
              </a:defRPr>
            </a:lvl5pPr>
          </a:lstStyle>
          <a:p>
            <a:pPr marL="0" lvl="0" algn="ctr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9708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53498" r="3447" b="53498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8" y="6337168"/>
            <a:ext cx="915001" cy="291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C595-0142-C743-9FB1-9D0A9297EB42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 flipH="1">
            <a:off x="12460817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Only 2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8" y="6337168"/>
            <a:ext cx="915001" cy="291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1FA1-EA4D-E941-BF29-D857147C276E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 flipH="1">
            <a:off x="12460817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Only</a:t>
            </a:r>
            <a:r>
              <a:rPr lang="en-US" sz="1800" i="1" baseline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3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2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53498" r="3447" b="53498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D53C-C9C0-F948-9980-A25934B4997C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Blank 2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8" y="6337168"/>
            <a:ext cx="915001" cy="29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8" y="6337168"/>
            <a:ext cx="915001" cy="29184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E5F9-8A09-2041-8BBE-4BD4EF179D6A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 flipH="1">
            <a:off x="12460817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Blank 3</a:t>
            </a:r>
          </a:p>
        </p:txBody>
      </p:sp>
    </p:spTree>
    <p:extLst>
      <p:ext uri="{BB962C8B-B14F-4D97-AF65-F5344CB8AC3E}">
        <p14:creationId xmlns:p14="http://schemas.microsoft.com/office/powerpoint/2010/main" val="41577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BB54-76C0-E144-BD9E-6F0D55512897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Image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3B45C35-5326-4A82-A0B7-CABBBAA12B9E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1076694" y="6337359"/>
            <a:ext cx="914638" cy="29165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</p:spTree>
    <p:extLst>
      <p:ext uri="{BB962C8B-B14F-4D97-AF65-F5344CB8AC3E}">
        <p14:creationId xmlns:p14="http://schemas.microsoft.com/office/powerpoint/2010/main" val="428655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AA17-78E4-E947-A422-0904EE07F90E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Image +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D87CF3F-AEA1-4690-9319-8B149DC2430D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1076694" y="6337359"/>
            <a:ext cx="914638" cy="29165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</p:spTree>
    <p:extLst>
      <p:ext uri="{BB962C8B-B14F-4D97-AF65-F5344CB8AC3E}">
        <p14:creationId xmlns:p14="http://schemas.microsoft.com/office/powerpoint/2010/main" val="302753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18BC-547A-4C46-B688-5DB5C059C08E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8" y="0"/>
            <a:ext cx="21298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Full</a:t>
            </a:r>
            <a:r>
              <a:rPr lang="en-US" sz="1800" i="1" baseline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image with content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369383"/>
            <a:ext cx="5945145" cy="4572000"/>
          </a:xfr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2000" rIns="972000" rtlCol="0" anchor="ctr"/>
          <a:lstStyle>
            <a:lvl1pPr>
              <a:defRPr lang="en-US" b="0" dirty="0">
                <a:solidFill>
                  <a:schemeClr val="lt1"/>
                </a:solidFill>
              </a:defRPr>
            </a:lvl1pPr>
          </a:lstStyle>
          <a:p>
            <a:pPr marL="0" lvl="0">
              <a:spcBef>
                <a:spcPts val="120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79B8D6A-5C3E-44B9-BFF2-9A1C033B7EB7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1076694" y="6337359"/>
            <a:ext cx="914638" cy="29165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</p:spTree>
    <p:extLst>
      <p:ext uri="{BB962C8B-B14F-4D97-AF65-F5344CB8AC3E}">
        <p14:creationId xmlns:p14="http://schemas.microsoft.com/office/powerpoint/2010/main" val="202364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Bumper - Waterp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D596B7-E611-4C44-A3ED-006F8F62DF78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25940-CDBF-45F9-B808-76A294518D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2517354"/>
            <a:ext cx="5716484" cy="18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aterp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D893-F351-8348-A5D2-4F881834AB6F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Quote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98D608-A3A0-46E0-B2A4-71A481815CEC}"/>
              </a:ext>
            </a:extLst>
          </p:cNvPr>
          <p:cNvCxnSpPr/>
          <p:nvPr userDrawn="1"/>
        </p:nvCxnSpPr>
        <p:spPr>
          <a:xfrm>
            <a:off x="5638680" y="3897135"/>
            <a:ext cx="914638" cy="0"/>
          </a:xfrm>
          <a:prstGeom prst="line">
            <a:avLst/>
          </a:prstGeom>
          <a:ln w="127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838BBB6-4505-4727-A102-E2EC863F1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199" y="2489731"/>
            <a:ext cx="10667603" cy="1117600"/>
          </a:xfrm>
        </p:spPr>
        <p:txBody>
          <a:bodyPr anchor="b"/>
          <a:lstStyle>
            <a:lvl1pPr algn="ctr"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th-TH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6D75260-22A4-4AD7-838A-48419AD537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199" y="4199998"/>
            <a:ext cx="10667603" cy="431773"/>
          </a:xfrm>
        </p:spPr>
        <p:txBody>
          <a:bodyPr anchor="t"/>
          <a:lstStyle>
            <a:lvl1pPr algn="ct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53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41C-CB61-2542-A89B-00468C1BB783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12460818" y="1"/>
            <a:ext cx="28540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baseline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Content and two images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11793" y="363071"/>
            <a:ext cx="11368413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837428" y="1759132"/>
            <a:ext cx="7132992" cy="424373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17264" y="1894118"/>
            <a:ext cx="0" cy="4005943"/>
          </a:xfrm>
          <a:prstGeom prst="line">
            <a:avLst/>
          </a:prstGeom>
          <a:ln w="50800" cap="flat">
            <a:solidFill>
              <a:schemeClr val="bg1">
                <a:lumMod val="9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8623732" y="1759133"/>
            <a:ext cx="2730838" cy="1986391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8623732" y="4016480"/>
            <a:ext cx="2730838" cy="1986391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rior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C90B-1D1E-2E4E-A9A0-2460D263BA52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12460818" y="1"/>
            <a:ext cx="28540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Key priorities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11793" y="363071"/>
            <a:ext cx="11368413" cy="1005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837428" y="1759132"/>
            <a:ext cx="7132992" cy="424373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17264" y="1894118"/>
            <a:ext cx="0" cy="4005943"/>
          </a:xfrm>
          <a:prstGeom prst="line">
            <a:avLst/>
          </a:prstGeom>
          <a:ln w="50800" cap="flat">
            <a:solidFill>
              <a:schemeClr val="bg1">
                <a:lumMod val="9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8623732" y="1759133"/>
            <a:ext cx="2730838" cy="1296665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8623732" y="3232671"/>
            <a:ext cx="2730838" cy="1296665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8623732" y="4706208"/>
            <a:ext cx="2730838" cy="1296665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0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bsite Gr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 flipH="1">
            <a:off x="2" y="0"/>
            <a:ext cx="12192000" cy="6858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77E9-AD92-1A49-921C-AE78FA601C2D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7" y="1"/>
            <a:ext cx="22728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Website Grab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 userDrawn="1"/>
        </p:nvSpPr>
        <p:spPr>
          <a:xfrm flipH="1">
            <a:off x="1" y="893"/>
            <a:ext cx="10775789" cy="6856214"/>
          </a:xfrm>
          <a:custGeom>
            <a:avLst/>
            <a:gdLst>
              <a:gd name="connsiteX0" fmla="*/ 3451780 w 10772983"/>
              <a:gd name="connsiteY0" fmla="*/ 0 h 6856214"/>
              <a:gd name="connsiteX1" fmla="*/ 10772983 w 10772983"/>
              <a:gd name="connsiteY1" fmla="*/ 0 h 6856214"/>
              <a:gd name="connsiteX2" fmla="*/ 10772983 w 10772983"/>
              <a:gd name="connsiteY2" fmla="*/ 6856214 h 6856214"/>
              <a:gd name="connsiteX3" fmla="*/ 0 w 10772983"/>
              <a:gd name="connsiteY3" fmla="*/ 6856214 h 6856214"/>
              <a:gd name="connsiteX4" fmla="*/ 4882252 w 10772983"/>
              <a:gd name="connsiteY4" fmla="*/ 2019829 h 685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983" h="6856214">
                <a:moveTo>
                  <a:pt x="3451780" y="0"/>
                </a:moveTo>
                <a:lnTo>
                  <a:pt x="10772983" y="0"/>
                </a:lnTo>
                <a:lnTo>
                  <a:pt x="10772983" y="6856214"/>
                </a:lnTo>
                <a:lnTo>
                  <a:pt x="0" y="6856214"/>
                </a:lnTo>
                <a:lnTo>
                  <a:pt x="4882252" y="20198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 userDrawn="1">
            <p:ph type="title"/>
          </p:nvPr>
        </p:nvSpPr>
        <p:spPr>
          <a:xfrm>
            <a:off x="757905" y="481006"/>
            <a:ext cx="4968740" cy="69805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57541" y="1369383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8"/>
          <p:cNvSpPr>
            <a:spLocks noGrp="1"/>
          </p:cNvSpPr>
          <p:nvPr userDrawn="1">
            <p:ph type="pic" sz="quarter" idx="15"/>
          </p:nvPr>
        </p:nvSpPr>
        <p:spPr>
          <a:xfrm>
            <a:off x="837428" y="1759135"/>
            <a:ext cx="10517143" cy="4243735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 vert="horz" lIns="0" tIns="0" rIns="4572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23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837428" y="6148154"/>
            <a:ext cx="10517143" cy="240520"/>
          </a:xfrm>
        </p:spPr>
        <p:txBody>
          <a:bodyPr vert="horz" lIns="0" tIns="0" rIns="45720" bIns="0" rtlCol="0">
            <a:noAutofit/>
          </a:bodyPr>
          <a:lstStyle>
            <a:lvl1pPr algn="ctr">
              <a:defRPr lang="en-US" sz="1400" b="0" i="1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88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53498" r="3447" b="53498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D178-6F9B-254B-92C3-90CB8C2E7071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7" y="1"/>
            <a:ext cx="22728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Two Images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37428" y="1759135"/>
            <a:ext cx="4896651" cy="4243735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 vert="horz" lIns="0" tIns="0" rIns="4572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457920" y="1759135"/>
            <a:ext cx="4896651" cy="4243735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 vert="horz" lIns="0" tIns="0" rIns="4572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2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53498" r="3447" b="53498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B147-F88A-834F-8C70-76B127EC73E3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7" y="1"/>
            <a:ext cx="22728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Three Images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837428" y="1759135"/>
            <a:ext cx="3208781" cy="4243735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 vert="horz" lIns="0" tIns="0" rIns="4572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491609" y="1759135"/>
            <a:ext cx="3208781" cy="4243735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 vert="horz" lIns="0" tIns="0" rIns="4572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8132068" y="1759135"/>
            <a:ext cx="3208781" cy="4243735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 vert="horz" lIns="0" tIns="0" rIns="4572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0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53498" r="3447" b="53498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DAD7-E6E4-2E4B-A951-8627830650DE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7" y="1"/>
            <a:ext cx="227281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Four Images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67340" y="1368911"/>
            <a:ext cx="457319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837428" y="1773199"/>
            <a:ext cx="5104048" cy="1975612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 vert="horz" lIns="0" tIns="0" rIns="4572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250523" y="1773198"/>
            <a:ext cx="5104048" cy="1975612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 vert="horz" lIns="0" tIns="0" rIns="4572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250523" y="4027259"/>
            <a:ext cx="5104048" cy="1975612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 vert="horz" lIns="0" tIns="0" rIns="4572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837429" y="4027259"/>
            <a:ext cx="5104048" cy="1975612"/>
          </a:xfrm>
          <a:solidFill>
            <a:schemeClr val="tx2">
              <a:lumMod val="75000"/>
              <a:lumOff val="2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215900" dir="2700000" algn="tl" rotWithShape="0">
              <a:srgbClr val="333333">
                <a:alpha val="21000"/>
              </a:srgbClr>
            </a:outerShdw>
          </a:effectLst>
        </p:spPr>
        <p:txBody>
          <a:bodyPr vert="horz" lIns="0" tIns="0" rIns="4572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d of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2C40-098D-F34A-857E-124066E9DDF2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9600" dirty="0"/>
              <a:t>WATER FLOSSERS</a:t>
            </a: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End of Layouts</a:t>
            </a:r>
          </a:p>
        </p:txBody>
      </p:sp>
    </p:spTree>
    <p:extLst>
      <p:ext uri="{BB962C8B-B14F-4D97-AF65-F5344CB8AC3E}">
        <p14:creationId xmlns:p14="http://schemas.microsoft.com/office/powerpoint/2010/main" val="16020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Bumper - Water Floss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039672-B580-4B4A-8359-C1901A5DE9B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BCBC62-7927-436A-93CA-62DDC8BA7B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2517354"/>
            <a:ext cx="5716484" cy="18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ater Floss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40437" r="3447" b="40437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D0F3C09A-22E6-4D4D-AA9F-90C460E17927}"/>
              </a:ext>
            </a:extLst>
          </p:cNvPr>
          <p:cNvSpPr/>
          <p:nvPr userDrawn="1"/>
        </p:nvSpPr>
        <p:spPr>
          <a:xfrm>
            <a:off x="4826178" y="1"/>
            <a:ext cx="7365820" cy="6875036"/>
          </a:xfrm>
          <a:custGeom>
            <a:avLst/>
            <a:gdLst>
              <a:gd name="connsiteX0" fmla="*/ 2777284 w 7363902"/>
              <a:gd name="connsiteY0" fmla="*/ 0 h 6857107"/>
              <a:gd name="connsiteX1" fmla="*/ 3151759 w 7363902"/>
              <a:gd name="connsiteY1" fmla="*/ 0 h 6857107"/>
              <a:gd name="connsiteX2" fmla="*/ 3195499 w 7363902"/>
              <a:gd name="connsiteY2" fmla="*/ 0 h 6857107"/>
              <a:gd name="connsiteX3" fmla="*/ 7363902 w 7363902"/>
              <a:gd name="connsiteY3" fmla="*/ 0 h 6857107"/>
              <a:gd name="connsiteX4" fmla="*/ 7363902 w 7363902"/>
              <a:gd name="connsiteY4" fmla="*/ 6857107 h 6857107"/>
              <a:gd name="connsiteX5" fmla="*/ 5972783 w 7363902"/>
              <a:gd name="connsiteY5" fmla="*/ 6857107 h 6857107"/>
              <a:gd name="connsiteX6" fmla="*/ 3151759 w 7363902"/>
              <a:gd name="connsiteY6" fmla="*/ 6857107 h 6857107"/>
              <a:gd name="connsiteX7" fmla="*/ 0 w 7363902"/>
              <a:gd name="connsiteY7" fmla="*/ 6857107 h 685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63902" h="6857107">
                <a:moveTo>
                  <a:pt x="2777284" y="0"/>
                </a:moveTo>
                <a:lnTo>
                  <a:pt x="3151759" y="0"/>
                </a:lnTo>
                <a:lnTo>
                  <a:pt x="3195499" y="0"/>
                </a:lnTo>
                <a:lnTo>
                  <a:pt x="7363902" y="0"/>
                </a:lnTo>
                <a:lnTo>
                  <a:pt x="7363902" y="6857107"/>
                </a:lnTo>
                <a:lnTo>
                  <a:pt x="5972783" y="6857107"/>
                </a:lnTo>
                <a:lnTo>
                  <a:pt x="3151759" y="6857107"/>
                </a:lnTo>
                <a:lnTo>
                  <a:pt x="0" y="6857107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B2E5A-3E6F-434D-9B1C-61256E1B23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45" y="2807056"/>
            <a:ext cx="3899904" cy="1243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580" y="2072842"/>
            <a:ext cx="3899904" cy="1872423"/>
          </a:xfrm>
        </p:spPr>
        <p:txBody>
          <a:bodyPr anchor="b"/>
          <a:lstStyle>
            <a:lvl1pPr algn="l">
              <a:lnSpc>
                <a:spcPct val="80000"/>
              </a:lnSpc>
              <a:defRPr sz="3200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0579" y="4408397"/>
            <a:ext cx="3899906" cy="709614"/>
          </a:xfrm>
        </p:spPr>
        <p:txBody>
          <a:bodyPr lIns="45720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Slide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095AEE-8DF4-49AC-B260-5E9732DBCFED}"/>
              </a:ext>
            </a:extLst>
          </p:cNvPr>
          <p:cNvCxnSpPr/>
          <p:nvPr userDrawn="1"/>
        </p:nvCxnSpPr>
        <p:spPr>
          <a:xfrm>
            <a:off x="7527533" y="4175560"/>
            <a:ext cx="914638" cy="0"/>
          </a:xfrm>
          <a:prstGeom prst="line">
            <a:avLst/>
          </a:prstGeom>
          <a:ln w="12700" cap="flat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1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40437" r="3447" b="40437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D0F3C09A-22E6-4D4D-AA9F-90C460E17927}"/>
              </a:ext>
            </a:extLst>
          </p:cNvPr>
          <p:cNvSpPr/>
          <p:nvPr userDrawn="1"/>
        </p:nvSpPr>
        <p:spPr>
          <a:xfrm>
            <a:off x="4826178" y="1"/>
            <a:ext cx="7365820" cy="6875036"/>
          </a:xfrm>
          <a:custGeom>
            <a:avLst/>
            <a:gdLst>
              <a:gd name="connsiteX0" fmla="*/ 2777284 w 7363902"/>
              <a:gd name="connsiteY0" fmla="*/ 0 h 6857107"/>
              <a:gd name="connsiteX1" fmla="*/ 3151759 w 7363902"/>
              <a:gd name="connsiteY1" fmla="*/ 0 h 6857107"/>
              <a:gd name="connsiteX2" fmla="*/ 3195499 w 7363902"/>
              <a:gd name="connsiteY2" fmla="*/ 0 h 6857107"/>
              <a:gd name="connsiteX3" fmla="*/ 7363902 w 7363902"/>
              <a:gd name="connsiteY3" fmla="*/ 0 h 6857107"/>
              <a:gd name="connsiteX4" fmla="*/ 7363902 w 7363902"/>
              <a:gd name="connsiteY4" fmla="*/ 6857107 h 6857107"/>
              <a:gd name="connsiteX5" fmla="*/ 5972783 w 7363902"/>
              <a:gd name="connsiteY5" fmla="*/ 6857107 h 6857107"/>
              <a:gd name="connsiteX6" fmla="*/ 3151759 w 7363902"/>
              <a:gd name="connsiteY6" fmla="*/ 6857107 h 6857107"/>
              <a:gd name="connsiteX7" fmla="*/ 0 w 7363902"/>
              <a:gd name="connsiteY7" fmla="*/ 6857107 h 685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63902" h="6857107">
                <a:moveTo>
                  <a:pt x="2777284" y="0"/>
                </a:moveTo>
                <a:lnTo>
                  <a:pt x="3151759" y="0"/>
                </a:lnTo>
                <a:lnTo>
                  <a:pt x="3195499" y="0"/>
                </a:lnTo>
                <a:lnTo>
                  <a:pt x="7363902" y="0"/>
                </a:lnTo>
                <a:lnTo>
                  <a:pt x="7363902" y="6857107"/>
                </a:lnTo>
                <a:lnTo>
                  <a:pt x="5972783" y="6857107"/>
                </a:lnTo>
                <a:lnTo>
                  <a:pt x="3151759" y="6857107"/>
                </a:lnTo>
                <a:lnTo>
                  <a:pt x="0" y="6857107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B2E5A-3E6F-434D-9B1C-61256E1B23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45" y="2807056"/>
            <a:ext cx="3899904" cy="1243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580" y="2072842"/>
            <a:ext cx="3899904" cy="1872423"/>
          </a:xfrm>
        </p:spPr>
        <p:txBody>
          <a:bodyPr anchor="b"/>
          <a:lstStyle>
            <a:lvl1pPr algn="l">
              <a:lnSpc>
                <a:spcPct val="80000"/>
              </a:lnSpc>
              <a:defRPr sz="3200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0579" y="4408397"/>
            <a:ext cx="3899906" cy="709614"/>
          </a:xfrm>
        </p:spPr>
        <p:txBody>
          <a:bodyPr lIns="45720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Slide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095AEE-8DF4-49AC-B260-5E9732DBCFED}"/>
              </a:ext>
            </a:extLst>
          </p:cNvPr>
          <p:cNvCxnSpPr/>
          <p:nvPr userDrawn="1"/>
        </p:nvCxnSpPr>
        <p:spPr>
          <a:xfrm>
            <a:off x="7527533" y="4175560"/>
            <a:ext cx="914638" cy="0"/>
          </a:xfrm>
          <a:prstGeom prst="line">
            <a:avLst/>
          </a:prstGeom>
          <a:ln w="12700" cap="flat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8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 Image - Water Floss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C9A07D0-55C3-448A-85F1-DFD26A0D72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 lIns="182880" tIns="182880" r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30000"/>
              <a:buFont typeface=".AppleSystemUIFont" charset="-12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new image: </a:t>
            </a:r>
            <a:br>
              <a:rPr lang="en-US" dirty="0"/>
            </a:br>
            <a:r>
              <a:rPr lang="en-US" dirty="0"/>
              <a:t>1. Click on this box, right click, select “Bring to Front.” </a:t>
            </a:r>
            <a:br>
              <a:rPr lang="en-US" dirty="0"/>
            </a:br>
            <a:r>
              <a:rPr lang="en-US" dirty="0"/>
              <a:t>2. Click the image icon to browse to your preferred image. </a:t>
            </a:r>
            <a:br>
              <a:rPr lang="en-US" dirty="0"/>
            </a:br>
            <a:r>
              <a:rPr lang="en-US" dirty="0"/>
              <a:t>3. Right click on the inserted image, select “Send to Back.”</a:t>
            </a:r>
            <a:endParaRPr lang="th-TH" dirty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0016" y="1"/>
            <a:ext cx="7371984" cy="6858000"/>
          </a:xfrm>
          <a:custGeom>
            <a:avLst/>
            <a:gdLst>
              <a:gd name="connsiteX0" fmla="*/ 0 w 7370064"/>
              <a:gd name="connsiteY0" fmla="*/ 0 h 6857999"/>
              <a:gd name="connsiteX1" fmla="*/ 7370064 w 7370064"/>
              <a:gd name="connsiteY1" fmla="*/ 0 h 6857999"/>
              <a:gd name="connsiteX2" fmla="*/ 7370064 w 7370064"/>
              <a:gd name="connsiteY2" fmla="*/ 6857999 h 6857999"/>
              <a:gd name="connsiteX3" fmla="*/ 0 w 7370064"/>
              <a:gd name="connsiteY3" fmla="*/ 6857999 h 6857999"/>
              <a:gd name="connsiteX4" fmla="*/ 0 w 7370064"/>
              <a:gd name="connsiteY4" fmla="*/ 0 h 6857999"/>
              <a:gd name="connsiteX0" fmla="*/ 3163018 w 7370064"/>
              <a:gd name="connsiteY0" fmla="*/ 0 h 6881003"/>
              <a:gd name="connsiteX1" fmla="*/ 7370064 w 7370064"/>
              <a:gd name="connsiteY1" fmla="*/ 23004 h 6881003"/>
              <a:gd name="connsiteX2" fmla="*/ 7370064 w 7370064"/>
              <a:gd name="connsiteY2" fmla="*/ 6881003 h 6881003"/>
              <a:gd name="connsiteX3" fmla="*/ 0 w 7370064"/>
              <a:gd name="connsiteY3" fmla="*/ 6881003 h 6881003"/>
              <a:gd name="connsiteX4" fmla="*/ 3163018 w 7370064"/>
              <a:gd name="connsiteY4" fmla="*/ 0 h 6881003"/>
              <a:gd name="connsiteX0" fmla="*/ 2789207 w 7370064"/>
              <a:gd name="connsiteY0" fmla="*/ 11501 h 6857999"/>
              <a:gd name="connsiteX1" fmla="*/ 7370064 w 7370064"/>
              <a:gd name="connsiteY1" fmla="*/ 0 h 6857999"/>
              <a:gd name="connsiteX2" fmla="*/ 7370064 w 7370064"/>
              <a:gd name="connsiteY2" fmla="*/ 6857999 h 6857999"/>
              <a:gd name="connsiteX3" fmla="*/ 0 w 7370064"/>
              <a:gd name="connsiteY3" fmla="*/ 6857999 h 6857999"/>
              <a:gd name="connsiteX4" fmla="*/ 2789207 w 7370064"/>
              <a:gd name="connsiteY4" fmla="*/ 11501 h 6857999"/>
              <a:gd name="connsiteX0" fmla="*/ 2789207 w 7370064"/>
              <a:gd name="connsiteY0" fmla="*/ 0 h 6858000"/>
              <a:gd name="connsiteX1" fmla="*/ 7370064 w 7370064"/>
              <a:gd name="connsiteY1" fmla="*/ 1 h 6858000"/>
              <a:gd name="connsiteX2" fmla="*/ 7370064 w 7370064"/>
              <a:gd name="connsiteY2" fmla="*/ 6858000 h 6858000"/>
              <a:gd name="connsiteX3" fmla="*/ 0 w 7370064"/>
              <a:gd name="connsiteY3" fmla="*/ 6858000 h 6858000"/>
              <a:gd name="connsiteX4" fmla="*/ 2789207 w 7370064"/>
              <a:gd name="connsiteY4" fmla="*/ 0 h 6858000"/>
              <a:gd name="connsiteX0" fmla="*/ 2932981 w 7370064"/>
              <a:gd name="connsiteY0" fmla="*/ 0 h 6869502"/>
              <a:gd name="connsiteX1" fmla="*/ 7370064 w 7370064"/>
              <a:gd name="connsiteY1" fmla="*/ 11503 h 6869502"/>
              <a:gd name="connsiteX2" fmla="*/ 7370064 w 7370064"/>
              <a:gd name="connsiteY2" fmla="*/ 6869502 h 6869502"/>
              <a:gd name="connsiteX3" fmla="*/ 0 w 7370064"/>
              <a:gd name="connsiteY3" fmla="*/ 6869502 h 6869502"/>
              <a:gd name="connsiteX4" fmla="*/ 2932981 w 7370064"/>
              <a:gd name="connsiteY4" fmla="*/ 0 h 6869502"/>
              <a:gd name="connsiteX0" fmla="*/ 2789207 w 7370064"/>
              <a:gd name="connsiteY0" fmla="*/ 0 h 6863751"/>
              <a:gd name="connsiteX1" fmla="*/ 7370064 w 7370064"/>
              <a:gd name="connsiteY1" fmla="*/ 5752 h 6863751"/>
              <a:gd name="connsiteX2" fmla="*/ 7370064 w 7370064"/>
              <a:gd name="connsiteY2" fmla="*/ 6863751 h 6863751"/>
              <a:gd name="connsiteX3" fmla="*/ 0 w 7370064"/>
              <a:gd name="connsiteY3" fmla="*/ 6863751 h 6863751"/>
              <a:gd name="connsiteX4" fmla="*/ 2789207 w 7370064"/>
              <a:gd name="connsiteY4" fmla="*/ 0 h 6863751"/>
              <a:gd name="connsiteX0" fmla="*/ 2789207 w 7370064"/>
              <a:gd name="connsiteY0" fmla="*/ 0 h 6858000"/>
              <a:gd name="connsiteX1" fmla="*/ 7370064 w 7370064"/>
              <a:gd name="connsiteY1" fmla="*/ 1 h 6858000"/>
              <a:gd name="connsiteX2" fmla="*/ 7370064 w 7370064"/>
              <a:gd name="connsiteY2" fmla="*/ 6858000 h 6858000"/>
              <a:gd name="connsiteX3" fmla="*/ 0 w 7370064"/>
              <a:gd name="connsiteY3" fmla="*/ 6858000 h 6858000"/>
              <a:gd name="connsiteX4" fmla="*/ 2789207 w 737006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0064" h="6858000">
                <a:moveTo>
                  <a:pt x="2789207" y="0"/>
                </a:moveTo>
                <a:lnTo>
                  <a:pt x="7370064" y="1"/>
                </a:lnTo>
                <a:lnTo>
                  <a:pt x="7370064" y="6858000"/>
                </a:lnTo>
                <a:lnTo>
                  <a:pt x="0" y="6858000"/>
                </a:lnTo>
                <a:lnTo>
                  <a:pt x="2789207" y="0"/>
                </a:ln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lIns="2679192" bIns="2926080" anchor="b"/>
          <a:lstStyle>
            <a:lvl1pPr algn="l">
              <a:lnSpc>
                <a:spcPct val="80000"/>
              </a:lnSpc>
              <a:defRPr sz="3200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0579" y="4408397"/>
            <a:ext cx="3899906" cy="709614"/>
          </a:xfrm>
        </p:spPr>
        <p:txBody>
          <a:bodyPr lIns="45720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03BB4-9802-405E-9332-823C8EC96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6045" y="2807360"/>
            <a:ext cx="3899949" cy="124358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E8221C-F354-45E1-8354-DB84549B85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7533" y="4166416"/>
            <a:ext cx="914638" cy="914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Line</a:t>
            </a:r>
          </a:p>
        </p:txBody>
      </p:sp>
    </p:spTree>
    <p:extLst>
      <p:ext uri="{BB962C8B-B14F-4D97-AF65-F5344CB8AC3E}">
        <p14:creationId xmlns:p14="http://schemas.microsoft.com/office/powerpoint/2010/main" val="402247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Water Floss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62B023-9EA4-446B-8FFF-85DF5E4CE06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88577B-17A4-4A27-8C0A-D211B640D66A}"/>
              </a:ext>
            </a:extLst>
          </p:cNvPr>
          <p:cNvCxnSpPr/>
          <p:nvPr userDrawn="1"/>
        </p:nvCxnSpPr>
        <p:spPr>
          <a:xfrm>
            <a:off x="1140060" y="4183525"/>
            <a:ext cx="914638" cy="0"/>
          </a:xfrm>
          <a:prstGeom prst="line">
            <a:avLst/>
          </a:prstGeom>
          <a:ln w="12700" cap="flat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911" y="2301690"/>
            <a:ext cx="8841503" cy="1751155"/>
          </a:xfrm>
        </p:spPr>
        <p:txBody>
          <a:bodyPr anchor="b"/>
          <a:lstStyle>
            <a:lvl1pPr algn="l">
              <a:lnSpc>
                <a:spcPct val="80000"/>
              </a:lnSpc>
              <a:defRPr sz="4800" b="1" cap="all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0CCB2C-753E-4DFC-8644-4A3922F63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7"/>
            <a:ext cx="915005" cy="2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2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Custom Image - Water Floss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F1780E7C-9ACB-4C12-9D62-28F6291613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new image: </a:t>
            </a:r>
            <a:br>
              <a:rPr lang="en-US" dirty="0"/>
            </a:br>
            <a:r>
              <a:rPr lang="en-US" dirty="0"/>
              <a:t>1. Click on the colored box, right click, select “Send to Back.” </a:t>
            </a:r>
            <a:br>
              <a:rPr lang="en-US" dirty="0"/>
            </a:br>
            <a:r>
              <a:rPr lang="en-US" dirty="0"/>
              <a:t>2. Click the image icon to browse to your preferred image.</a:t>
            </a:r>
            <a:br>
              <a:rPr lang="en-US" dirty="0"/>
            </a:br>
            <a:r>
              <a:rPr lang="en-US" dirty="0"/>
              <a:t>3. Right click on the inserted image, select “Send to Back.”</a:t>
            </a:r>
            <a:endParaRPr lang="th-TH" dirty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858000"/>
          </a:xfrm>
          <a:solidFill>
            <a:schemeClr val="accent2">
              <a:alpha val="85000"/>
            </a:schemeClr>
          </a:solidFill>
        </p:spPr>
        <p:txBody>
          <a:bodyPr lIns="1152144" rIns="914400" bIns="2807208" anchor="b"/>
          <a:lstStyle>
            <a:lvl1pPr algn="l">
              <a:lnSpc>
                <a:spcPct val="80000"/>
              </a:lnSpc>
              <a:defRPr sz="4800" b="1" cap="all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6303DFF-8311-4B85-B15F-7F39E74239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0060" y="4174381"/>
            <a:ext cx="914638" cy="914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Line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0597E0B-93D4-4E7D-885C-5F9F3F3AEB9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1076694" y="6337359"/>
            <a:ext cx="914638" cy="29165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</p:spTree>
    <p:extLst>
      <p:ext uri="{BB962C8B-B14F-4D97-AF65-F5344CB8AC3E}">
        <p14:creationId xmlns:p14="http://schemas.microsoft.com/office/powerpoint/2010/main" val="28504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 of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B168-8E76-CC4B-88CD-566D023F8036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9600" dirty="0"/>
              <a:t>SONIC-FUSION</a:t>
            </a: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End of Layouts</a:t>
            </a:r>
          </a:p>
        </p:txBody>
      </p:sp>
    </p:spTree>
    <p:extLst>
      <p:ext uri="{BB962C8B-B14F-4D97-AF65-F5344CB8AC3E}">
        <p14:creationId xmlns:p14="http://schemas.microsoft.com/office/powerpoint/2010/main" val="140725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Bumper - Sonic F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0DD8C3-01C0-402D-9363-B5C9DF93FC2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B1E04-0C4C-4ED4-85EE-76C1203563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2517354"/>
            <a:ext cx="5716484" cy="18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0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onic F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40437" r="3447" b="40437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D0F3C09A-22E6-4D4D-AA9F-90C460E17927}"/>
              </a:ext>
            </a:extLst>
          </p:cNvPr>
          <p:cNvSpPr/>
          <p:nvPr userDrawn="1"/>
        </p:nvSpPr>
        <p:spPr>
          <a:xfrm>
            <a:off x="4826178" y="1"/>
            <a:ext cx="7365820" cy="6875036"/>
          </a:xfrm>
          <a:custGeom>
            <a:avLst/>
            <a:gdLst>
              <a:gd name="connsiteX0" fmla="*/ 2777284 w 7363902"/>
              <a:gd name="connsiteY0" fmla="*/ 0 h 6857107"/>
              <a:gd name="connsiteX1" fmla="*/ 3151759 w 7363902"/>
              <a:gd name="connsiteY1" fmla="*/ 0 h 6857107"/>
              <a:gd name="connsiteX2" fmla="*/ 3195499 w 7363902"/>
              <a:gd name="connsiteY2" fmla="*/ 0 h 6857107"/>
              <a:gd name="connsiteX3" fmla="*/ 7363902 w 7363902"/>
              <a:gd name="connsiteY3" fmla="*/ 0 h 6857107"/>
              <a:gd name="connsiteX4" fmla="*/ 7363902 w 7363902"/>
              <a:gd name="connsiteY4" fmla="*/ 6857107 h 6857107"/>
              <a:gd name="connsiteX5" fmla="*/ 5972783 w 7363902"/>
              <a:gd name="connsiteY5" fmla="*/ 6857107 h 6857107"/>
              <a:gd name="connsiteX6" fmla="*/ 3151759 w 7363902"/>
              <a:gd name="connsiteY6" fmla="*/ 6857107 h 6857107"/>
              <a:gd name="connsiteX7" fmla="*/ 0 w 7363902"/>
              <a:gd name="connsiteY7" fmla="*/ 6857107 h 685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63902" h="6857107">
                <a:moveTo>
                  <a:pt x="2777284" y="0"/>
                </a:moveTo>
                <a:lnTo>
                  <a:pt x="3151759" y="0"/>
                </a:lnTo>
                <a:lnTo>
                  <a:pt x="3195499" y="0"/>
                </a:lnTo>
                <a:lnTo>
                  <a:pt x="7363902" y="0"/>
                </a:lnTo>
                <a:lnTo>
                  <a:pt x="7363902" y="6857107"/>
                </a:lnTo>
                <a:lnTo>
                  <a:pt x="5972783" y="6857107"/>
                </a:lnTo>
                <a:lnTo>
                  <a:pt x="3151759" y="6857107"/>
                </a:lnTo>
                <a:lnTo>
                  <a:pt x="0" y="6857107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B2E5A-3E6F-434D-9B1C-61256E1B23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45" y="2807056"/>
            <a:ext cx="3899904" cy="1243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580" y="2072842"/>
            <a:ext cx="3899904" cy="1872423"/>
          </a:xfrm>
        </p:spPr>
        <p:txBody>
          <a:bodyPr anchor="b"/>
          <a:lstStyle>
            <a:lvl1pPr algn="l">
              <a:lnSpc>
                <a:spcPct val="80000"/>
              </a:lnSpc>
              <a:defRPr sz="3200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0579" y="4408397"/>
            <a:ext cx="3899906" cy="709614"/>
          </a:xfrm>
        </p:spPr>
        <p:txBody>
          <a:bodyPr lIns="45720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Slide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095AEE-8DF4-49AC-B260-5E9732DBCFED}"/>
              </a:ext>
            </a:extLst>
          </p:cNvPr>
          <p:cNvCxnSpPr/>
          <p:nvPr userDrawn="1"/>
        </p:nvCxnSpPr>
        <p:spPr>
          <a:xfrm>
            <a:off x="7527533" y="4175560"/>
            <a:ext cx="914638" cy="0"/>
          </a:xfrm>
          <a:prstGeom prst="line">
            <a:avLst/>
          </a:prstGeom>
          <a:ln w="12700" cap="flat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41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 Image - Sonic F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524FD7C-6BA9-4B25-9A36-0C91784EDB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 lIns="182880" tIns="182880" r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30000"/>
              <a:buFont typeface=".AppleSystemUIFont" charset="-12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new image: </a:t>
            </a:r>
            <a:br>
              <a:rPr lang="en-US" dirty="0"/>
            </a:br>
            <a:r>
              <a:rPr lang="en-US" dirty="0"/>
              <a:t>1. Click on this box, right click, select “Bring to Front.” </a:t>
            </a:r>
            <a:br>
              <a:rPr lang="en-US" dirty="0"/>
            </a:br>
            <a:r>
              <a:rPr lang="en-US" dirty="0"/>
              <a:t>2. Click the image icon to browse to your preferred image. </a:t>
            </a:r>
            <a:br>
              <a:rPr lang="en-US" dirty="0"/>
            </a:br>
            <a:r>
              <a:rPr lang="en-US" dirty="0"/>
              <a:t>3. Right click on the inserted image, select “Send to Back.”</a:t>
            </a:r>
            <a:endParaRPr lang="th-TH" dirty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0016" y="1"/>
            <a:ext cx="7371984" cy="6858000"/>
          </a:xfrm>
          <a:custGeom>
            <a:avLst/>
            <a:gdLst>
              <a:gd name="connsiteX0" fmla="*/ 0 w 7370064"/>
              <a:gd name="connsiteY0" fmla="*/ 0 h 6857999"/>
              <a:gd name="connsiteX1" fmla="*/ 7370064 w 7370064"/>
              <a:gd name="connsiteY1" fmla="*/ 0 h 6857999"/>
              <a:gd name="connsiteX2" fmla="*/ 7370064 w 7370064"/>
              <a:gd name="connsiteY2" fmla="*/ 6857999 h 6857999"/>
              <a:gd name="connsiteX3" fmla="*/ 0 w 7370064"/>
              <a:gd name="connsiteY3" fmla="*/ 6857999 h 6857999"/>
              <a:gd name="connsiteX4" fmla="*/ 0 w 7370064"/>
              <a:gd name="connsiteY4" fmla="*/ 0 h 6857999"/>
              <a:gd name="connsiteX0" fmla="*/ 3163018 w 7370064"/>
              <a:gd name="connsiteY0" fmla="*/ 0 h 6881003"/>
              <a:gd name="connsiteX1" fmla="*/ 7370064 w 7370064"/>
              <a:gd name="connsiteY1" fmla="*/ 23004 h 6881003"/>
              <a:gd name="connsiteX2" fmla="*/ 7370064 w 7370064"/>
              <a:gd name="connsiteY2" fmla="*/ 6881003 h 6881003"/>
              <a:gd name="connsiteX3" fmla="*/ 0 w 7370064"/>
              <a:gd name="connsiteY3" fmla="*/ 6881003 h 6881003"/>
              <a:gd name="connsiteX4" fmla="*/ 3163018 w 7370064"/>
              <a:gd name="connsiteY4" fmla="*/ 0 h 6881003"/>
              <a:gd name="connsiteX0" fmla="*/ 2789207 w 7370064"/>
              <a:gd name="connsiteY0" fmla="*/ 11501 h 6857999"/>
              <a:gd name="connsiteX1" fmla="*/ 7370064 w 7370064"/>
              <a:gd name="connsiteY1" fmla="*/ 0 h 6857999"/>
              <a:gd name="connsiteX2" fmla="*/ 7370064 w 7370064"/>
              <a:gd name="connsiteY2" fmla="*/ 6857999 h 6857999"/>
              <a:gd name="connsiteX3" fmla="*/ 0 w 7370064"/>
              <a:gd name="connsiteY3" fmla="*/ 6857999 h 6857999"/>
              <a:gd name="connsiteX4" fmla="*/ 2789207 w 7370064"/>
              <a:gd name="connsiteY4" fmla="*/ 11501 h 6857999"/>
              <a:gd name="connsiteX0" fmla="*/ 2789207 w 7370064"/>
              <a:gd name="connsiteY0" fmla="*/ 0 h 6858000"/>
              <a:gd name="connsiteX1" fmla="*/ 7370064 w 7370064"/>
              <a:gd name="connsiteY1" fmla="*/ 1 h 6858000"/>
              <a:gd name="connsiteX2" fmla="*/ 7370064 w 7370064"/>
              <a:gd name="connsiteY2" fmla="*/ 6858000 h 6858000"/>
              <a:gd name="connsiteX3" fmla="*/ 0 w 7370064"/>
              <a:gd name="connsiteY3" fmla="*/ 6858000 h 6858000"/>
              <a:gd name="connsiteX4" fmla="*/ 2789207 w 7370064"/>
              <a:gd name="connsiteY4" fmla="*/ 0 h 6858000"/>
              <a:gd name="connsiteX0" fmla="*/ 2932981 w 7370064"/>
              <a:gd name="connsiteY0" fmla="*/ 0 h 6869502"/>
              <a:gd name="connsiteX1" fmla="*/ 7370064 w 7370064"/>
              <a:gd name="connsiteY1" fmla="*/ 11503 h 6869502"/>
              <a:gd name="connsiteX2" fmla="*/ 7370064 w 7370064"/>
              <a:gd name="connsiteY2" fmla="*/ 6869502 h 6869502"/>
              <a:gd name="connsiteX3" fmla="*/ 0 w 7370064"/>
              <a:gd name="connsiteY3" fmla="*/ 6869502 h 6869502"/>
              <a:gd name="connsiteX4" fmla="*/ 2932981 w 7370064"/>
              <a:gd name="connsiteY4" fmla="*/ 0 h 6869502"/>
              <a:gd name="connsiteX0" fmla="*/ 2789207 w 7370064"/>
              <a:gd name="connsiteY0" fmla="*/ 0 h 6863751"/>
              <a:gd name="connsiteX1" fmla="*/ 7370064 w 7370064"/>
              <a:gd name="connsiteY1" fmla="*/ 5752 h 6863751"/>
              <a:gd name="connsiteX2" fmla="*/ 7370064 w 7370064"/>
              <a:gd name="connsiteY2" fmla="*/ 6863751 h 6863751"/>
              <a:gd name="connsiteX3" fmla="*/ 0 w 7370064"/>
              <a:gd name="connsiteY3" fmla="*/ 6863751 h 6863751"/>
              <a:gd name="connsiteX4" fmla="*/ 2789207 w 7370064"/>
              <a:gd name="connsiteY4" fmla="*/ 0 h 6863751"/>
              <a:gd name="connsiteX0" fmla="*/ 2789207 w 7370064"/>
              <a:gd name="connsiteY0" fmla="*/ 0 h 6858000"/>
              <a:gd name="connsiteX1" fmla="*/ 7370064 w 7370064"/>
              <a:gd name="connsiteY1" fmla="*/ 1 h 6858000"/>
              <a:gd name="connsiteX2" fmla="*/ 7370064 w 7370064"/>
              <a:gd name="connsiteY2" fmla="*/ 6858000 h 6858000"/>
              <a:gd name="connsiteX3" fmla="*/ 0 w 7370064"/>
              <a:gd name="connsiteY3" fmla="*/ 6858000 h 6858000"/>
              <a:gd name="connsiteX4" fmla="*/ 2789207 w 737006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0064" h="6858000">
                <a:moveTo>
                  <a:pt x="2789207" y="0"/>
                </a:moveTo>
                <a:lnTo>
                  <a:pt x="7370064" y="1"/>
                </a:lnTo>
                <a:lnTo>
                  <a:pt x="7370064" y="6858000"/>
                </a:lnTo>
                <a:lnTo>
                  <a:pt x="0" y="6858000"/>
                </a:lnTo>
                <a:lnTo>
                  <a:pt x="2789207" y="0"/>
                </a:lnTo>
                <a:close/>
              </a:path>
            </a:pathLst>
          </a:custGeom>
          <a:solidFill>
            <a:schemeClr val="accent5">
              <a:alpha val="85000"/>
            </a:schemeClr>
          </a:solidFill>
        </p:spPr>
        <p:txBody>
          <a:bodyPr lIns="2679192" bIns="2926080" anchor="b"/>
          <a:lstStyle>
            <a:lvl1pPr algn="l">
              <a:lnSpc>
                <a:spcPct val="80000"/>
              </a:lnSpc>
              <a:defRPr sz="3200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0579" y="4408397"/>
            <a:ext cx="3899906" cy="709614"/>
          </a:xfrm>
        </p:spPr>
        <p:txBody>
          <a:bodyPr lIns="45720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03BB4-9802-405E-9332-823C8EC96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6045" y="2807360"/>
            <a:ext cx="3899949" cy="124358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E8221C-F354-45E1-8354-DB84549B85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7533" y="4166416"/>
            <a:ext cx="914638" cy="914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Line</a:t>
            </a:r>
          </a:p>
        </p:txBody>
      </p:sp>
    </p:spTree>
    <p:extLst>
      <p:ext uri="{BB962C8B-B14F-4D97-AF65-F5344CB8AC3E}">
        <p14:creationId xmlns:p14="http://schemas.microsoft.com/office/powerpoint/2010/main" val="1865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Sonic F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62B023-9EA4-446B-8FFF-85DF5E4CE06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88577B-17A4-4A27-8C0A-D211B640D66A}"/>
              </a:ext>
            </a:extLst>
          </p:cNvPr>
          <p:cNvCxnSpPr/>
          <p:nvPr userDrawn="1"/>
        </p:nvCxnSpPr>
        <p:spPr>
          <a:xfrm>
            <a:off x="1140060" y="4183525"/>
            <a:ext cx="914638" cy="0"/>
          </a:xfrm>
          <a:prstGeom prst="line">
            <a:avLst/>
          </a:prstGeom>
          <a:ln w="12700" cap="flat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911" y="2301690"/>
            <a:ext cx="8841503" cy="1751155"/>
          </a:xfrm>
        </p:spPr>
        <p:txBody>
          <a:bodyPr anchor="b"/>
          <a:lstStyle>
            <a:lvl1pPr algn="l">
              <a:lnSpc>
                <a:spcPct val="80000"/>
              </a:lnSpc>
              <a:defRPr sz="4800" b="1" cap="all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0CCB2C-753E-4DFC-8644-4A3922F63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7"/>
            <a:ext cx="915005" cy="2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1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Custom Image - Sonic F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5C00A49-6E54-49E7-AE45-B7843FF926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new image: </a:t>
            </a:r>
            <a:br>
              <a:rPr lang="en-US" dirty="0"/>
            </a:br>
            <a:r>
              <a:rPr lang="en-US" dirty="0"/>
              <a:t>1. Click on the colored box, right click, select “Send to Back.” </a:t>
            </a:r>
            <a:br>
              <a:rPr lang="en-US" dirty="0"/>
            </a:br>
            <a:r>
              <a:rPr lang="en-US" dirty="0"/>
              <a:t>2. Click the image icon to browse to your preferred image.</a:t>
            </a:r>
            <a:br>
              <a:rPr lang="en-US" dirty="0"/>
            </a:br>
            <a:r>
              <a:rPr lang="en-US" dirty="0"/>
              <a:t>3. Right click on the inserted image, select “Send to Back.”</a:t>
            </a:r>
            <a:endParaRPr lang="th-TH" dirty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858000"/>
          </a:xfrm>
          <a:solidFill>
            <a:schemeClr val="accent5">
              <a:alpha val="85000"/>
            </a:schemeClr>
          </a:solidFill>
        </p:spPr>
        <p:txBody>
          <a:bodyPr lIns="1152144" rIns="914400" bIns="2807208" anchor="b"/>
          <a:lstStyle>
            <a:lvl1pPr algn="l">
              <a:lnSpc>
                <a:spcPct val="80000"/>
              </a:lnSpc>
              <a:defRPr sz="4800" b="1" cap="all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6303DFF-8311-4B85-B15F-7F39E74239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0060" y="4174381"/>
            <a:ext cx="914638" cy="914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Line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0597E0B-93D4-4E7D-885C-5F9F3F3AEB9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1076694" y="6337359"/>
            <a:ext cx="914638" cy="29165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</p:spTree>
    <p:extLst>
      <p:ext uri="{BB962C8B-B14F-4D97-AF65-F5344CB8AC3E}">
        <p14:creationId xmlns:p14="http://schemas.microsoft.com/office/powerpoint/2010/main" val="34490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d of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DA2E-C090-C246-83FB-4E69B9CD2F42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9600" dirty="0"/>
              <a:t>COMPLETE CARE</a:t>
            </a: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End of Layouts</a:t>
            </a:r>
          </a:p>
        </p:txBody>
      </p:sp>
    </p:spTree>
    <p:extLst>
      <p:ext uri="{BB962C8B-B14F-4D97-AF65-F5344CB8AC3E}">
        <p14:creationId xmlns:p14="http://schemas.microsoft.com/office/powerpoint/2010/main" val="169034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 Image - PARTIAL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EEAA3F61-6250-4D61-9826-539224F8E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 lIns="182880" tIns="182880" r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30000"/>
              <a:buFont typeface=".AppleSystemUIFont" charset="-12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new image: </a:t>
            </a:r>
            <a:br>
              <a:rPr lang="en-US" dirty="0"/>
            </a:br>
            <a:r>
              <a:rPr lang="en-US" dirty="0"/>
              <a:t>1. Click on this box, right click, select “Bring to Front.” </a:t>
            </a:r>
            <a:br>
              <a:rPr lang="en-US" dirty="0"/>
            </a:br>
            <a:r>
              <a:rPr lang="en-US" dirty="0"/>
              <a:t>2. Click the image icon to browse to your preferred image. </a:t>
            </a:r>
            <a:br>
              <a:rPr lang="en-US" dirty="0"/>
            </a:br>
            <a:r>
              <a:rPr lang="en-US" dirty="0"/>
              <a:t>3. Right click on the inserted image, select “Send to Back.”</a:t>
            </a:r>
            <a:endParaRPr lang="th-TH" dirty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0016" y="1"/>
            <a:ext cx="7371984" cy="6858000"/>
          </a:xfrm>
          <a:custGeom>
            <a:avLst/>
            <a:gdLst>
              <a:gd name="connsiteX0" fmla="*/ 0 w 7370064"/>
              <a:gd name="connsiteY0" fmla="*/ 0 h 6857999"/>
              <a:gd name="connsiteX1" fmla="*/ 7370064 w 7370064"/>
              <a:gd name="connsiteY1" fmla="*/ 0 h 6857999"/>
              <a:gd name="connsiteX2" fmla="*/ 7370064 w 7370064"/>
              <a:gd name="connsiteY2" fmla="*/ 6857999 h 6857999"/>
              <a:gd name="connsiteX3" fmla="*/ 0 w 7370064"/>
              <a:gd name="connsiteY3" fmla="*/ 6857999 h 6857999"/>
              <a:gd name="connsiteX4" fmla="*/ 0 w 7370064"/>
              <a:gd name="connsiteY4" fmla="*/ 0 h 6857999"/>
              <a:gd name="connsiteX0" fmla="*/ 3163018 w 7370064"/>
              <a:gd name="connsiteY0" fmla="*/ 0 h 6881003"/>
              <a:gd name="connsiteX1" fmla="*/ 7370064 w 7370064"/>
              <a:gd name="connsiteY1" fmla="*/ 23004 h 6881003"/>
              <a:gd name="connsiteX2" fmla="*/ 7370064 w 7370064"/>
              <a:gd name="connsiteY2" fmla="*/ 6881003 h 6881003"/>
              <a:gd name="connsiteX3" fmla="*/ 0 w 7370064"/>
              <a:gd name="connsiteY3" fmla="*/ 6881003 h 6881003"/>
              <a:gd name="connsiteX4" fmla="*/ 3163018 w 7370064"/>
              <a:gd name="connsiteY4" fmla="*/ 0 h 6881003"/>
              <a:gd name="connsiteX0" fmla="*/ 2789207 w 7370064"/>
              <a:gd name="connsiteY0" fmla="*/ 11501 h 6857999"/>
              <a:gd name="connsiteX1" fmla="*/ 7370064 w 7370064"/>
              <a:gd name="connsiteY1" fmla="*/ 0 h 6857999"/>
              <a:gd name="connsiteX2" fmla="*/ 7370064 w 7370064"/>
              <a:gd name="connsiteY2" fmla="*/ 6857999 h 6857999"/>
              <a:gd name="connsiteX3" fmla="*/ 0 w 7370064"/>
              <a:gd name="connsiteY3" fmla="*/ 6857999 h 6857999"/>
              <a:gd name="connsiteX4" fmla="*/ 2789207 w 7370064"/>
              <a:gd name="connsiteY4" fmla="*/ 11501 h 6857999"/>
              <a:gd name="connsiteX0" fmla="*/ 2789207 w 7370064"/>
              <a:gd name="connsiteY0" fmla="*/ 0 h 6858000"/>
              <a:gd name="connsiteX1" fmla="*/ 7370064 w 7370064"/>
              <a:gd name="connsiteY1" fmla="*/ 1 h 6858000"/>
              <a:gd name="connsiteX2" fmla="*/ 7370064 w 7370064"/>
              <a:gd name="connsiteY2" fmla="*/ 6858000 h 6858000"/>
              <a:gd name="connsiteX3" fmla="*/ 0 w 7370064"/>
              <a:gd name="connsiteY3" fmla="*/ 6858000 h 6858000"/>
              <a:gd name="connsiteX4" fmla="*/ 2789207 w 7370064"/>
              <a:gd name="connsiteY4" fmla="*/ 0 h 6858000"/>
              <a:gd name="connsiteX0" fmla="*/ 2932981 w 7370064"/>
              <a:gd name="connsiteY0" fmla="*/ 0 h 6869502"/>
              <a:gd name="connsiteX1" fmla="*/ 7370064 w 7370064"/>
              <a:gd name="connsiteY1" fmla="*/ 11503 h 6869502"/>
              <a:gd name="connsiteX2" fmla="*/ 7370064 w 7370064"/>
              <a:gd name="connsiteY2" fmla="*/ 6869502 h 6869502"/>
              <a:gd name="connsiteX3" fmla="*/ 0 w 7370064"/>
              <a:gd name="connsiteY3" fmla="*/ 6869502 h 6869502"/>
              <a:gd name="connsiteX4" fmla="*/ 2932981 w 7370064"/>
              <a:gd name="connsiteY4" fmla="*/ 0 h 6869502"/>
              <a:gd name="connsiteX0" fmla="*/ 2789207 w 7370064"/>
              <a:gd name="connsiteY0" fmla="*/ 0 h 6863751"/>
              <a:gd name="connsiteX1" fmla="*/ 7370064 w 7370064"/>
              <a:gd name="connsiteY1" fmla="*/ 5752 h 6863751"/>
              <a:gd name="connsiteX2" fmla="*/ 7370064 w 7370064"/>
              <a:gd name="connsiteY2" fmla="*/ 6863751 h 6863751"/>
              <a:gd name="connsiteX3" fmla="*/ 0 w 7370064"/>
              <a:gd name="connsiteY3" fmla="*/ 6863751 h 6863751"/>
              <a:gd name="connsiteX4" fmla="*/ 2789207 w 7370064"/>
              <a:gd name="connsiteY4" fmla="*/ 0 h 6863751"/>
              <a:gd name="connsiteX0" fmla="*/ 2789207 w 7370064"/>
              <a:gd name="connsiteY0" fmla="*/ 0 h 6858000"/>
              <a:gd name="connsiteX1" fmla="*/ 7370064 w 7370064"/>
              <a:gd name="connsiteY1" fmla="*/ 1 h 6858000"/>
              <a:gd name="connsiteX2" fmla="*/ 7370064 w 7370064"/>
              <a:gd name="connsiteY2" fmla="*/ 6858000 h 6858000"/>
              <a:gd name="connsiteX3" fmla="*/ 0 w 7370064"/>
              <a:gd name="connsiteY3" fmla="*/ 6858000 h 6858000"/>
              <a:gd name="connsiteX4" fmla="*/ 2789207 w 737006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0064" h="6858000">
                <a:moveTo>
                  <a:pt x="2789207" y="0"/>
                </a:moveTo>
                <a:lnTo>
                  <a:pt x="7370064" y="1"/>
                </a:lnTo>
                <a:lnTo>
                  <a:pt x="7370064" y="6858000"/>
                </a:lnTo>
                <a:lnTo>
                  <a:pt x="0" y="6858000"/>
                </a:lnTo>
                <a:lnTo>
                  <a:pt x="2789207" y="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lIns="2679192" bIns="2926080" anchor="b"/>
          <a:lstStyle>
            <a:lvl1pPr algn="l">
              <a:lnSpc>
                <a:spcPct val="80000"/>
              </a:lnSpc>
              <a:defRPr sz="3200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0579" y="4408397"/>
            <a:ext cx="3899906" cy="709614"/>
          </a:xfrm>
        </p:spPr>
        <p:txBody>
          <a:bodyPr lIns="45720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03BB4-9802-405E-9332-823C8EC96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6045" y="2807360"/>
            <a:ext cx="3899949" cy="124358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E8221C-F354-45E1-8354-DB84549B85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7533" y="4166416"/>
            <a:ext cx="914638" cy="914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Line</a:t>
            </a:r>
          </a:p>
        </p:txBody>
      </p:sp>
    </p:spTree>
    <p:extLst>
      <p:ext uri="{BB962C8B-B14F-4D97-AF65-F5344CB8AC3E}">
        <p14:creationId xmlns:p14="http://schemas.microsoft.com/office/powerpoint/2010/main" val="401170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Bumper - Complete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0DD8C3-01C0-402D-9363-B5C9DF93FC2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B1E04-0C4C-4ED4-85EE-76C1203563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2517354"/>
            <a:ext cx="5716484" cy="18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Complete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40437" r="3447" b="40437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D0F3C09A-22E6-4D4D-AA9F-90C460E17927}"/>
              </a:ext>
            </a:extLst>
          </p:cNvPr>
          <p:cNvSpPr/>
          <p:nvPr userDrawn="1"/>
        </p:nvSpPr>
        <p:spPr>
          <a:xfrm>
            <a:off x="4826178" y="1"/>
            <a:ext cx="7365820" cy="6875036"/>
          </a:xfrm>
          <a:custGeom>
            <a:avLst/>
            <a:gdLst>
              <a:gd name="connsiteX0" fmla="*/ 2777284 w 7363902"/>
              <a:gd name="connsiteY0" fmla="*/ 0 h 6857107"/>
              <a:gd name="connsiteX1" fmla="*/ 3151759 w 7363902"/>
              <a:gd name="connsiteY1" fmla="*/ 0 h 6857107"/>
              <a:gd name="connsiteX2" fmla="*/ 3195499 w 7363902"/>
              <a:gd name="connsiteY2" fmla="*/ 0 h 6857107"/>
              <a:gd name="connsiteX3" fmla="*/ 7363902 w 7363902"/>
              <a:gd name="connsiteY3" fmla="*/ 0 h 6857107"/>
              <a:gd name="connsiteX4" fmla="*/ 7363902 w 7363902"/>
              <a:gd name="connsiteY4" fmla="*/ 6857107 h 6857107"/>
              <a:gd name="connsiteX5" fmla="*/ 5972783 w 7363902"/>
              <a:gd name="connsiteY5" fmla="*/ 6857107 h 6857107"/>
              <a:gd name="connsiteX6" fmla="*/ 3151759 w 7363902"/>
              <a:gd name="connsiteY6" fmla="*/ 6857107 h 6857107"/>
              <a:gd name="connsiteX7" fmla="*/ 0 w 7363902"/>
              <a:gd name="connsiteY7" fmla="*/ 6857107 h 685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63902" h="6857107">
                <a:moveTo>
                  <a:pt x="2777284" y="0"/>
                </a:moveTo>
                <a:lnTo>
                  <a:pt x="3151759" y="0"/>
                </a:lnTo>
                <a:lnTo>
                  <a:pt x="3195499" y="0"/>
                </a:lnTo>
                <a:lnTo>
                  <a:pt x="7363902" y="0"/>
                </a:lnTo>
                <a:lnTo>
                  <a:pt x="7363902" y="6857107"/>
                </a:lnTo>
                <a:lnTo>
                  <a:pt x="5972783" y="6857107"/>
                </a:lnTo>
                <a:lnTo>
                  <a:pt x="3151759" y="6857107"/>
                </a:lnTo>
                <a:lnTo>
                  <a:pt x="0" y="6857107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B2E5A-3E6F-434D-9B1C-61256E1B23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45" y="2807056"/>
            <a:ext cx="3899904" cy="1243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580" y="2072842"/>
            <a:ext cx="3899904" cy="1872423"/>
          </a:xfrm>
        </p:spPr>
        <p:txBody>
          <a:bodyPr anchor="b"/>
          <a:lstStyle>
            <a:lvl1pPr algn="l">
              <a:lnSpc>
                <a:spcPct val="80000"/>
              </a:lnSpc>
              <a:defRPr sz="3200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0579" y="4408397"/>
            <a:ext cx="3899906" cy="709614"/>
          </a:xfrm>
        </p:spPr>
        <p:txBody>
          <a:bodyPr lIns="45720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Slide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095AEE-8DF4-49AC-B260-5E9732DBCFED}"/>
              </a:ext>
            </a:extLst>
          </p:cNvPr>
          <p:cNvCxnSpPr/>
          <p:nvPr userDrawn="1"/>
        </p:nvCxnSpPr>
        <p:spPr>
          <a:xfrm>
            <a:off x="7527533" y="4175560"/>
            <a:ext cx="914638" cy="0"/>
          </a:xfrm>
          <a:prstGeom prst="line">
            <a:avLst/>
          </a:prstGeom>
          <a:ln w="12700" cap="flat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0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 Image - Complete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1F485AA-2357-40B7-A57A-6085FE277A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 lIns="182880" tIns="182880" r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30000"/>
              <a:buFont typeface=".AppleSystemUIFont" charset="-12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new image: </a:t>
            </a:r>
            <a:br>
              <a:rPr lang="en-US" dirty="0"/>
            </a:br>
            <a:r>
              <a:rPr lang="en-US" dirty="0"/>
              <a:t>1. Click on this box, right click, select “Bring to Front.” </a:t>
            </a:r>
            <a:br>
              <a:rPr lang="en-US" dirty="0"/>
            </a:br>
            <a:r>
              <a:rPr lang="en-US" dirty="0"/>
              <a:t>2. Click the image icon to browse to your preferred image. </a:t>
            </a:r>
            <a:br>
              <a:rPr lang="en-US" dirty="0"/>
            </a:br>
            <a:r>
              <a:rPr lang="en-US" dirty="0"/>
              <a:t>3. Right click on the inserted image, select “Send to Back.”</a:t>
            </a:r>
            <a:endParaRPr lang="th-TH" dirty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0016" y="1"/>
            <a:ext cx="7371984" cy="6858000"/>
          </a:xfrm>
          <a:custGeom>
            <a:avLst/>
            <a:gdLst>
              <a:gd name="connsiteX0" fmla="*/ 0 w 7370064"/>
              <a:gd name="connsiteY0" fmla="*/ 0 h 6857999"/>
              <a:gd name="connsiteX1" fmla="*/ 7370064 w 7370064"/>
              <a:gd name="connsiteY1" fmla="*/ 0 h 6857999"/>
              <a:gd name="connsiteX2" fmla="*/ 7370064 w 7370064"/>
              <a:gd name="connsiteY2" fmla="*/ 6857999 h 6857999"/>
              <a:gd name="connsiteX3" fmla="*/ 0 w 7370064"/>
              <a:gd name="connsiteY3" fmla="*/ 6857999 h 6857999"/>
              <a:gd name="connsiteX4" fmla="*/ 0 w 7370064"/>
              <a:gd name="connsiteY4" fmla="*/ 0 h 6857999"/>
              <a:gd name="connsiteX0" fmla="*/ 3163018 w 7370064"/>
              <a:gd name="connsiteY0" fmla="*/ 0 h 6881003"/>
              <a:gd name="connsiteX1" fmla="*/ 7370064 w 7370064"/>
              <a:gd name="connsiteY1" fmla="*/ 23004 h 6881003"/>
              <a:gd name="connsiteX2" fmla="*/ 7370064 w 7370064"/>
              <a:gd name="connsiteY2" fmla="*/ 6881003 h 6881003"/>
              <a:gd name="connsiteX3" fmla="*/ 0 w 7370064"/>
              <a:gd name="connsiteY3" fmla="*/ 6881003 h 6881003"/>
              <a:gd name="connsiteX4" fmla="*/ 3163018 w 7370064"/>
              <a:gd name="connsiteY4" fmla="*/ 0 h 6881003"/>
              <a:gd name="connsiteX0" fmla="*/ 2789207 w 7370064"/>
              <a:gd name="connsiteY0" fmla="*/ 11501 h 6857999"/>
              <a:gd name="connsiteX1" fmla="*/ 7370064 w 7370064"/>
              <a:gd name="connsiteY1" fmla="*/ 0 h 6857999"/>
              <a:gd name="connsiteX2" fmla="*/ 7370064 w 7370064"/>
              <a:gd name="connsiteY2" fmla="*/ 6857999 h 6857999"/>
              <a:gd name="connsiteX3" fmla="*/ 0 w 7370064"/>
              <a:gd name="connsiteY3" fmla="*/ 6857999 h 6857999"/>
              <a:gd name="connsiteX4" fmla="*/ 2789207 w 7370064"/>
              <a:gd name="connsiteY4" fmla="*/ 11501 h 6857999"/>
              <a:gd name="connsiteX0" fmla="*/ 2789207 w 7370064"/>
              <a:gd name="connsiteY0" fmla="*/ 0 h 6858000"/>
              <a:gd name="connsiteX1" fmla="*/ 7370064 w 7370064"/>
              <a:gd name="connsiteY1" fmla="*/ 1 h 6858000"/>
              <a:gd name="connsiteX2" fmla="*/ 7370064 w 7370064"/>
              <a:gd name="connsiteY2" fmla="*/ 6858000 h 6858000"/>
              <a:gd name="connsiteX3" fmla="*/ 0 w 7370064"/>
              <a:gd name="connsiteY3" fmla="*/ 6858000 h 6858000"/>
              <a:gd name="connsiteX4" fmla="*/ 2789207 w 7370064"/>
              <a:gd name="connsiteY4" fmla="*/ 0 h 6858000"/>
              <a:gd name="connsiteX0" fmla="*/ 2932981 w 7370064"/>
              <a:gd name="connsiteY0" fmla="*/ 0 h 6869502"/>
              <a:gd name="connsiteX1" fmla="*/ 7370064 w 7370064"/>
              <a:gd name="connsiteY1" fmla="*/ 11503 h 6869502"/>
              <a:gd name="connsiteX2" fmla="*/ 7370064 w 7370064"/>
              <a:gd name="connsiteY2" fmla="*/ 6869502 h 6869502"/>
              <a:gd name="connsiteX3" fmla="*/ 0 w 7370064"/>
              <a:gd name="connsiteY3" fmla="*/ 6869502 h 6869502"/>
              <a:gd name="connsiteX4" fmla="*/ 2932981 w 7370064"/>
              <a:gd name="connsiteY4" fmla="*/ 0 h 6869502"/>
              <a:gd name="connsiteX0" fmla="*/ 2789207 w 7370064"/>
              <a:gd name="connsiteY0" fmla="*/ 0 h 6863751"/>
              <a:gd name="connsiteX1" fmla="*/ 7370064 w 7370064"/>
              <a:gd name="connsiteY1" fmla="*/ 5752 h 6863751"/>
              <a:gd name="connsiteX2" fmla="*/ 7370064 w 7370064"/>
              <a:gd name="connsiteY2" fmla="*/ 6863751 h 6863751"/>
              <a:gd name="connsiteX3" fmla="*/ 0 w 7370064"/>
              <a:gd name="connsiteY3" fmla="*/ 6863751 h 6863751"/>
              <a:gd name="connsiteX4" fmla="*/ 2789207 w 7370064"/>
              <a:gd name="connsiteY4" fmla="*/ 0 h 6863751"/>
              <a:gd name="connsiteX0" fmla="*/ 2789207 w 7370064"/>
              <a:gd name="connsiteY0" fmla="*/ 0 h 6858000"/>
              <a:gd name="connsiteX1" fmla="*/ 7370064 w 7370064"/>
              <a:gd name="connsiteY1" fmla="*/ 1 h 6858000"/>
              <a:gd name="connsiteX2" fmla="*/ 7370064 w 7370064"/>
              <a:gd name="connsiteY2" fmla="*/ 6858000 h 6858000"/>
              <a:gd name="connsiteX3" fmla="*/ 0 w 7370064"/>
              <a:gd name="connsiteY3" fmla="*/ 6858000 h 6858000"/>
              <a:gd name="connsiteX4" fmla="*/ 2789207 w 737006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0064" h="6858000">
                <a:moveTo>
                  <a:pt x="2789207" y="0"/>
                </a:moveTo>
                <a:lnTo>
                  <a:pt x="7370064" y="1"/>
                </a:lnTo>
                <a:lnTo>
                  <a:pt x="7370064" y="6858000"/>
                </a:lnTo>
                <a:lnTo>
                  <a:pt x="0" y="6858000"/>
                </a:lnTo>
                <a:lnTo>
                  <a:pt x="2789207" y="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</p:spPr>
        <p:txBody>
          <a:bodyPr lIns="2679192" bIns="2926080" anchor="b"/>
          <a:lstStyle>
            <a:lvl1pPr algn="l">
              <a:lnSpc>
                <a:spcPct val="80000"/>
              </a:lnSpc>
              <a:defRPr sz="3200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0579" y="4408397"/>
            <a:ext cx="3899906" cy="709614"/>
          </a:xfrm>
        </p:spPr>
        <p:txBody>
          <a:bodyPr lIns="45720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03BB4-9802-405E-9332-823C8EC96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6045" y="2807360"/>
            <a:ext cx="3899949" cy="124358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E8221C-F354-45E1-8354-DB84549B85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7533" y="4166416"/>
            <a:ext cx="914638" cy="914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Line</a:t>
            </a:r>
          </a:p>
        </p:txBody>
      </p:sp>
    </p:spTree>
    <p:extLst>
      <p:ext uri="{BB962C8B-B14F-4D97-AF65-F5344CB8AC3E}">
        <p14:creationId xmlns:p14="http://schemas.microsoft.com/office/powerpoint/2010/main" val="341445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Complete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62B023-9EA4-446B-8FFF-85DF5E4CE06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88577B-17A4-4A27-8C0A-D211B640D66A}"/>
              </a:ext>
            </a:extLst>
          </p:cNvPr>
          <p:cNvCxnSpPr/>
          <p:nvPr userDrawn="1"/>
        </p:nvCxnSpPr>
        <p:spPr>
          <a:xfrm>
            <a:off x="1140060" y="4183525"/>
            <a:ext cx="914638" cy="0"/>
          </a:xfrm>
          <a:prstGeom prst="line">
            <a:avLst/>
          </a:prstGeom>
          <a:ln w="12700" cap="flat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911" y="2301690"/>
            <a:ext cx="8841503" cy="1751155"/>
          </a:xfrm>
        </p:spPr>
        <p:txBody>
          <a:bodyPr anchor="b"/>
          <a:lstStyle>
            <a:lvl1pPr algn="l">
              <a:lnSpc>
                <a:spcPct val="80000"/>
              </a:lnSpc>
              <a:defRPr sz="4800" b="1" cap="all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0CCB2C-753E-4DFC-8644-4A3922F63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7"/>
            <a:ext cx="915005" cy="2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3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Custom Image - Complete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DB1D611-B2F9-4378-AD81-B2DC85A759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new image: </a:t>
            </a:r>
            <a:br>
              <a:rPr lang="en-US" dirty="0"/>
            </a:br>
            <a:r>
              <a:rPr lang="en-US" dirty="0"/>
              <a:t>1. Click on the colored box, right click, select “Send to Back.” </a:t>
            </a:r>
            <a:br>
              <a:rPr lang="en-US" dirty="0"/>
            </a:br>
            <a:r>
              <a:rPr lang="en-US" dirty="0"/>
              <a:t>2. Click the image icon to browse to your preferred image.</a:t>
            </a:r>
            <a:br>
              <a:rPr lang="en-US" dirty="0"/>
            </a:br>
            <a:r>
              <a:rPr lang="en-US" dirty="0"/>
              <a:t>3. Right click on the inserted image, select “Send to Back.”</a:t>
            </a:r>
            <a:endParaRPr lang="th-TH" dirty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858000"/>
          </a:xfrm>
          <a:solidFill>
            <a:schemeClr val="accent3">
              <a:alpha val="85000"/>
            </a:schemeClr>
          </a:solidFill>
        </p:spPr>
        <p:txBody>
          <a:bodyPr lIns="1152144" rIns="914400" bIns="2807208" anchor="b"/>
          <a:lstStyle>
            <a:lvl1pPr algn="l">
              <a:lnSpc>
                <a:spcPct val="80000"/>
              </a:lnSpc>
              <a:defRPr sz="4800" b="1" cap="all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6303DFF-8311-4B85-B15F-7F39E74239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0060" y="4174381"/>
            <a:ext cx="914638" cy="914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Line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0597E0B-93D4-4E7D-885C-5F9F3F3AEB9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1076694" y="6337359"/>
            <a:ext cx="914638" cy="29165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</p:spTree>
    <p:extLst>
      <p:ext uri="{BB962C8B-B14F-4D97-AF65-F5344CB8AC3E}">
        <p14:creationId xmlns:p14="http://schemas.microsoft.com/office/powerpoint/2010/main" val="9412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 of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1853-AD8E-DD4A-8707-CA59A4E05541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9600" dirty="0"/>
              <a:t>Whitening</a:t>
            </a: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End of Layouts</a:t>
            </a:r>
          </a:p>
        </p:txBody>
      </p:sp>
    </p:spTree>
    <p:extLst>
      <p:ext uri="{BB962C8B-B14F-4D97-AF65-F5344CB8AC3E}">
        <p14:creationId xmlns:p14="http://schemas.microsoft.com/office/powerpoint/2010/main" val="27702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Bumper - Whit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0DD8C3-01C0-402D-9363-B5C9DF93FC2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B1E04-0C4C-4ED4-85EE-76C1203563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2517354"/>
            <a:ext cx="5716484" cy="18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6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40437" r="3447" b="40437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D0F3C09A-22E6-4D4D-AA9F-90C460E17927}"/>
              </a:ext>
            </a:extLst>
          </p:cNvPr>
          <p:cNvSpPr/>
          <p:nvPr userDrawn="1"/>
        </p:nvSpPr>
        <p:spPr>
          <a:xfrm>
            <a:off x="4826178" y="1"/>
            <a:ext cx="7365820" cy="6875036"/>
          </a:xfrm>
          <a:custGeom>
            <a:avLst/>
            <a:gdLst>
              <a:gd name="connsiteX0" fmla="*/ 2777284 w 7363902"/>
              <a:gd name="connsiteY0" fmla="*/ 0 h 6857107"/>
              <a:gd name="connsiteX1" fmla="*/ 3151759 w 7363902"/>
              <a:gd name="connsiteY1" fmla="*/ 0 h 6857107"/>
              <a:gd name="connsiteX2" fmla="*/ 3195499 w 7363902"/>
              <a:gd name="connsiteY2" fmla="*/ 0 h 6857107"/>
              <a:gd name="connsiteX3" fmla="*/ 7363902 w 7363902"/>
              <a:gd name="connsiteY3" fmla="*/ 0 h 6857107"/>
              <a:gd name="connsiteX4" fmla="*/ 7363902 w 7363902"/>
              <a:gd name="connsiteY4" fmla="*/ 6857107 h 6857107"/>
              <a:gd name="connsiteX5" fmla="*/ 5972783 w 7363902"/>
              <a:gd name="connsiteY5" fmla="*/ 6857107 h 6857107"/>
              <a:gd name="connsiteX6" fmla="*/ 3151759 w 7363902"/>
              <a:gd name="connsiteY6" fmla="*/ 6857107 h 6857107"/>
              <a:gd name="connsiteX7" fmla="*/ 0 w 7363902"/>
              <a:gd name="connsiteY7" fmla="*/ 6857107 h 685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63902" h="6857107">
                <a:moveTo>
                  <a:pt x="2777284" y="0"/>
                </a:moveTo>
                <a:lnTo>
                  <a:pt x="3151759" y="0"/>
                </a:lnTo>
                <a:lnTo>
                  <a:pt x="3195499" y="0"/>
                </a:lnTo>
                <a:lnTo>
                  <a:pt x="7363902" y="0"/>
                </a:lnTo>
                <a:lnTo>
                  <a:pt x="7363902" y="6857107"/>
                </a:lnTo>
                <a:lnTo>
                  <a:pt x="5972783" y="6857107"/>
                </a:lnTo>
                <a:lnTo>
                  <a:pt x="3151759" y="6857107"/>
                </a:lnTo>
                <a:lnTo>
                  <a:pt x="0" y="6857107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B2E5A-3E6F-434D-9B1C-61256E1B23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45" y="2807056"/>
            <a:ext cx="3899904" cy="1243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580" y="2072842"/>
            <a:ext cx="3899904" cy="1872423"/>
          </a:xfrm>
        </p:spPr>
        <p:txBody>
          <a:bodyPr anchor="b"/>
          <a:lstStyle>
            <a:lvl1pPr algn="l">
              <a:lnSpc>
                <a:spcPct val="80000"/>
              </a:lnSpc>
              <a:defRPr sz="3200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0579" y="4408397"/>
            <a:ext cx="3899906" cy="709614"/>
          </a:xfrm>
        </p:spPr>
        <p:txBody>
          <a:bodyPr lIns="45720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Slide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095AEE-8DF4-49AC-B260-5E9732DBCFED}"/>
              </a:ext>
            </a:extLst>
          </p:cNvPr>
          <p:cNvCxnSpPr/>
          <p:nvPr userDrawn="1"/>
        </p:nvCxnSpPr>
        <p:spPr>
          <a:xfrm>
            <a:off x="7527533" y="4175560"/>
            <a:ext cx="914638" cy="0"/>
          </a:xfrm>
          <a:prstGeom prst="line">
            <a:avLst/>
          </a:prstGeom>
          <a:ln w="12700" cap="flat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9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 Image - Whit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2BD43B7-9F68-4658-91F1-ED6C9B956B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 lIns="182880" tIns="182880" r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30000"/>
              <a:buFont typeface=".AppleSystemUIFont" charset="-12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new image: </a:t>
            </a:r>
            <a:br>
              <a:rPr lang="en-US" dirty="0"/>
            </a:br>
            <a:r>
              <a:rPr lang="en-US" dirty="0"/>
              <a:t>1. Click on this box, right click, select “Bring to Front.” </a:t>
            </a:r>
            <a:br>
              <a:rPr lang="en-US" dirty="0"/>
            </a:br>
            <a:r>
              <a:rPr lang="en-US" dirty="0"/>
              <a:t>2. Click the image icon to browse to your preferred image. </a:t>
            </a:r>
            <a:br>
              <a:rPr lang="en-US" dirty="0"/>
            </a:br>
            <a:r>
              <a:rPr lang="en-US" dirty="0"/>
              <a:t>3. Right click on the inserted image, select “Send to Back.”</a:t>
            </a:r>
            <a:endParaRPr lang="th-TH" dirty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0016" y="1"/>
            <a:ext cx="7371984" cy="6858000"/>
          </a:xfrm>
          <a:custGeom>
            <a:avLst/>
            <a:gdLst>
              <a:gd name="connsiteX0" fmla="*/ 0 w 7370064"/>
              <a:gd name="connsiteY0" fmla="*/ 0 h 6857999"/>
              <a:gd name="connsiteX1" fmla="*/ 7370064 w 7370064"/>
              <a:gd name="connsiteY1" fmla="*/ 0 h 6857999"/>
              <a:gd name="connsiteX2" fmla="*/ 7370064 w 7370064"/>
              <a:gd name="connsiteY2" fmla="*/ 6857999 h 6857999"/>
              <a:gd name="connsiteX3" fmla="*/ 0 w 7370064"/>
              <a:gd name="connsiteY3" fmla="*/ 6857999 h 6857999"/>
              <a:gd name="connsiteX4" fmla="*/ 0 w 7370064"/>
              <a:gd name="connsiteY4" fmla="*/ 0 h 6857999"/>
              <a:gd name="connsiteX0" fmla="*/ 3163018 w 7370064"/>
              <a:gd name="connsiteY0" fmla="*/ 0 h 6881003"/>
              <a:gd name="connsiteX1" fmla="*/ 7370064 w 7370064"/>
              <a:gd name="connsiteY1" fmla="*/ 23004 h 6881003"/>
              <a:gd name="connsiteX2" fmla="*/ 7370064 w 7370064"/>
              <a:gd name="connsiteY2" fmla="*/ 6881003 h 6881003"/>
              <a:gd name="connsiteX3" fmla="*/ 0 w 7370064"/>
              <a:gd name="connsiteY3" fmla="*/ 6881003 h 6881003"/>
              <a:gd name="connsiteX4" fmla="*/ 3163018 w 7370064"/>
              <a:gd name="connsiteY4" fmla="*/ 0 h 6881003"/>
              <a:gd name="connsiteX0" fmla="*/ 2789207 w 7370064"/>
              <a:gd name="connsiteY0" fmla="*/ 11501 h 6857999"/>
              <a:gd name="connsiteX1" fmla="*/ 7370064 w 7370064"/>
              <a:gd name="connsiteY1" fmla="*/ 0 h 6857999"/>
              <a:gd name="connsiteX2" fmla="*/ 7370064 w 7370064"/>
              <a:gd name="connsiteY2" fmla="*/ 6857999 h 6857999"/>
              <a:gd name="connsiteX3" fmla="*/ 0 w 7370064"/>
              <a:gd name="connsiteY3" fmla="*/ 6857999 h 6857999"/>
              <a:gd name="connsiteX4" fmla="*/ 2789207 w 7370064"/>
              <a:gd name="connsiteY4" fmla="*/ 11501 h 6857999"/>
              <a:gd name="connsiteX0" fmla="*/ 2789207 w 7370064"/>
              <a:gd name="connsiteY0" fmla="*/ 0 h 6858000"/>
              <a:gd name="connsiteX1" fmla="*/ 7370064 w 7370064"/>
              <a:gd name="connsiteY1" fmla="*/ 1 h 6858000"/>
              <a:gd name="connsiteX2" fmla="*/ 7370064 w 7370064"/>
              <a:gd name="connsiteY2" fmla="*/ 6858000 h 6858000"/>
              <a:gd name="connsiteX3" fmla="*/ 0 w 7370064"/>
              <a:gd name="connsiteY3" fmla="*/ 6858000 h 6858000"/>
              <a:gd name="connsiteX4" fmla="*/ 2789207 w 7370064"/>
              <a:gd name="connsiteY4" fmla="*/ 0 h 6858000"/>
              <a:gd name="connsiteX0" fmla="*/ 2932981 w 7370064"/>
              <a:gd name="connsiteY0" fmla="*/ 0 h 6869502"/>
              <a:gd name="connsiteX1" fmla="*/ 7370064 w 7370064"/>
              <a:gd name="connsiteY1" fmla="*/ 11503 h 6869502"/>
              <a:gd name="connsiteX2" fmla="*/ 7370064 w 7370064"/>
              <a:gd name="connsiteY2" fmla="*/ 6869502 h 6869502"/>
              <a:gd name="connsiteX3" fmla="*/ 0 w 7370064"/>
              <a:gd name="connsiteY3" fmla="*/ 6869502 h 6869502"/>
              <a:gd name="connsiteX4" fmla="*/ 2932981 w 7370064"/>
              <a:gd name="connsiteY4" fmla="*/ 0 h 6869502"/>
              <a:gd name="connsiteX0" fmla="*/ 2789207 w 7370064"/>
              <a:gd name="connsiteY0" fmla="*/ 0 h 6863751"/>
              <a:gd name="connsiteX1" fmla="*/ 7370064 w 7370064"/>
              <a:gd name="connsiteY1" fmla="*/ 5752 h 6863751"/>
              <a:gd name="connsiteX2" fmla="*/ 7370064 w 7370064"/>
              <a:gd name="connsiteY2" fmla="*/ 6863751 h 6863751"/>
              <a:gd name="connsiteX3" fmla="*/ 0 w 7370064"/>
              <a:gd name="connsiteY3" fmla="*/ 6863751 h 6863751"/>
              <a:gd name="connsiteX4" fmla="*/ 2789207 w 7370064"/>
              <a:gd name="connsiteY4" fmla="*/ 0 h 6863751"/>
              <a:gd name="connsiteX0" fmla="*/ 2789207 w 7370064"/>
              <a:gd name="connsiteY0" fmla="*/ 0 h 6858000"/>
              <a:gd name="connsiteX1" fmla="*/ 7370064 w 7370064"/>
              <a:gd name="connsiteY1" fmla="*/ 1 h 6858000"/>
              <a:gd name="connsiteX2" fmla="*/ 7370064 w 7370064"/>
              <a:gd name="connsiteY2" fmla="*/ 6858000 h 6858000"/>
              <a:gd name="connsiteX3" fmla="*/ 0 w 7370064"/>
              <a:gd name="connsiteY3" fmla="*/ 6858000 h 6858000"/>
              <a:gd name="connsiteX4" fmla="*/ 2789207 w 737006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0064" h="6858000">
                <a:moveTo>
                  <a:pt x="2789207" y="0"/>
                </a:moveTo>
                <a:lnTo>
                  <a:pt x="7370064" y="1"/>
                </a:lnTo>
                <a:lnTo>
                  <a:pt x="7370064" y="6858000"/>
                </a:lnTo>
                <a:lnTo>
                  <a:pt x="0" y="6858000"/>
                </a:lnTo>
                <a:lnTo>
                  <a:pt x="2789207" y="0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</p:spPr>
        <p:txBody>
          <a:bodyPr lIns="2679192" bIns="2926080" anchor="b"/>
          <a:lstStyle>
            <a:lvl1pPr algn="l">
              <a:lnSpc>
                <a:spcPct val="80000"/>
              </a:lnSpc>
              <a:defRPr sz="3200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0579" y="4408397"/>
            <a:ext cx="3899906" cy="709614"/>
          </a:xfrm>
        </p:spPr>
        <p:txBody>
          <a:bodyPr lIns="45720"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03BB4-9802-405E-9332-823C8EC96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6045" y="2807360"/>
            <a:ext cx="3899949" cy="124358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9E8221C-F354-45E1-8354-DB84549B85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27533" y="4166416"/>
            <a:ext cx="914638" cy="914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Line</a:t>
            </a:r>
          </a:p>
        </p:txBody>
      </p:sp>
    </p:spTree>
    <p:extLst>
      <p:ext uri="{BB962C8B-B14F-4D97-AF65-F5344CB8AC3E}">
        <p14:creationId xmlns:p14="http://schemas.microsoft.com/office/powerpoint/2010/main" val="323019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Whit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62B023-9EA4-446B-8FFF-85DF5E4CE06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88577B-17A4-4A27-8C0A-D211B640D66A}"/>
              </a:ext>
            </a:extLst>
          </p:cNvPr>
          <p:cNvCxnSpPr/>
          <p:nvPr userDrawn="1"/>
        </p:nvCxnSpPr>
        <p:spPr>
          <a:xfrm>
            <a:off x="1140060" y="4183525"/>
            <a:ext cx="914638" cy="0"/>
          </a:xfrm>
          <a:prstGeom prst="line">
            <a:avLst/>
          </a:prstGeom>
          <a:ln w="12700" cap="flat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911" y="2301690"/>
            <a:ext cx="8841503" cy="1751155"/>
          </a:xfrm>
        </p:spPr>
        <p:txBody>
          <a:bodyPr anchor="b"/>
          <a:lstStyle>
            <a:lvl1pPr algn="l">
              <a:lnSpc>
                <a:spcPct val="80000"/>
              </a:lnSpc>
              <a:defRPr sz="4800" b="1" cap="all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0CCB2C-753E-4DFC-8644-4A3922F63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7"/>
            <a:ext cx="915005" cy="2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5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-40437" r="3447" b="40437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88577B-17A4-4A27-8C0A-D211B640D66A}"/>
              </a:ext>
            </a:extLst>
          </p:cNvPr>
          <p:cNvCxnSpPr/>
          <p:nvPr userDrawn="1"/>
        </p:nvCxnSpPr>
        <p:spPr>
          <a:xfrm>
            <a:off x="1140060" y="4183525"/>
            <a:ext cx="914638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911" y="2301690"/>
            <a:ext cx="8841503" cy="1751155"/>
          </a:xfrm>
        </p:spPr>
        <p:txBody>
          <a:bodyPr anchor="b"/>
          <a:lstStyle>
            <a:lvl1pPr algn="l">
              <a:lnSpc>
                <a:spcPct val="80000"/>
              </a:lnSpc>
              <a:defRPr sz="4800" b="1" cap="all" spc="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87C499-1DD4-4DAA-B792-2848C279AD27}"/>
              </a:ext>
            </a:extLst>
          </p:cNvPr>
          <p:cNvSpPr/>
          <p:nvPr userDrawn="1"/>
        </p:nvSpPr>
        <p:spPr>
          <a:xfrm>
            <a:off x="11143214" y="6407152"/>
            <a:ext cx="674461" cy="2285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67ED1D-7AA5-4BAF-8D41-B02351129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6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Custom Image - Whit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071F523-47C1-4E19-BB08-7A25D3B60D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new image: </a:t>
            </a:r>
            <a:br>
              <a:rPr lang="en-US" dirty="0"/>
            </a:br>
            <a:r>
              <a:rPr lang="en-US" dirty="0"/>
              <a:t>1. Click on the colored box, right click, select “Send to Back.” </a:t>
            </a:r>
            <a:br>
              <a:rPr lang="en-US" dirty="0"/>
            </a:br>
            <a:r>
              <a:rPr lang="en-US" dirty="0"/>
              <a:t>2. Click the image icon to browse to your preferred image.</a:t>
            </a:r>
            <a:br>
              <a:rPr lang="en-US" dirty="0"/>
            </a:br>
            <a:r>
              <a:rPr lang="en-US" dirty="0"/>
              <a:t>3. Right click on the inserted image, select “Send to Back.”</a:t>
            </a:r>
            <a:endParaRPr lang="th-TH" dirty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858000"/>
          </a:xfrm>
          <a:solidFill>
            <a:schemeClr val="accent4">
              <a:alpha val="85000"/>
            </a:schemeClr>
          </a:solidFill>
        </p:spPr>
        <p:txBody>
          <a:bodyPr lIns="1152144" rIns="914400" bIns="2807208" anchor="b"/>
          <a:lstStyle>
            <a:lvl1pPr algn="l">
              <a:lnSpc>
                <a:spcPct val="80000"/>
              </a:lnSpc>
              <a:defRPr sz="4800" b="1" cap="all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6303DFF-8311-4B85-B15F-7F39E74239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0060" y="4174381"/>
            <a:ext cx="914638" cy="914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Line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0597E0B-93D4-4E7D-885C-5F9F3F3AEB9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1076694" y="6337359"/>
            <a:ext cx="914638" cy="29165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</p:spTree>
    <p:extLst>
      <p:ext uri="{BB962C8B-B14F-4D97-AF65-F5344CB8AC3E}">
        <p14:creationId xmlns:p14="http://schemas.microsoft.com/office/powerpoint/2010/main" val="24521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of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BCA4-0EC5-A544-A56C-35E4F11906FE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9600" dirty="0"/>
              <a:t>TEMPLATE TOOLS</a:t>
            </a: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End of Layouts</a:t>
            </a:r>
          </a:p>
        </p:txBody>
      </p:sp>
    </p:spTree>
    <p:extLst>
      <p:ext uri="{BB962C8B-B14F-4D97-AF65-F5344CB8AC3E}">
        <p14:creationId xmlns:p14="http://schemas.microsoft.com/office/powerpoint/2010/main" val="29089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FD60-6156-0745-A9F9-4B5E704DCE0A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8" y="1"/>
            <a:ext cx="28540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Title and Vertical Text </a:t>
            </a:r>
          </a:p>
        </p:txBody>
      </p:sp>
    </p:spTree>
    <p:extLst>
      <p:ext uri="{BB962C8B-B14F-4D97-AF65-F5344CB8AC3E}">
        <p14:creationId xmlns:p14="http://schemas.microsoft.com/office/powerpoint/2010/main" val="16460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06940" y="274640"/>
            <a:ext cx="187326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794" y="274640"/>
            <a:ext cx="936340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A2C5-3EAB-5D4E-BADC-5E9F07DFE11F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8" y="1"/>
            <a:ext cx="28540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Vertical Title and</a:t>
            </a:r>
            <a:r>
              <a:rPr lang="en-US" sz="1800" i="1" baseline="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3336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Grid</a:t>
            </a:r>
          </a:p>
        </p:txBody>
      </p:sp>
      <p:sp>
        <p:nvSpPr>
          <p:cNvPr id="29" name="Title 6"/>
          <p:cNvSpPr txBox="1">
            <a:spLocks/>
          </p:cNvSpPr>
          <p:nvPr userDrawn="1"/>
        </p:nvSpPr>
        <p:spPr>
          <a:xfrm>
            <a:off x="411794" y="363072"/>
            <a:ext cx="1546105" cy="408454"/>
          </a:xfrm>
          <a:prstGeom prst="rect">
            <a:avLst/>
          </a:prstGeom>
        </p:spPr>
        <p:txBody>
          <a:bodyPr vert="horz" lIns="45720" tIns="0" rIns="4572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Grid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" y="0"/>
            <a:ext cx="12192000" cy="6858000"/>
            <a:chOff x="0" y="0"/>
            <a:chExt cx="12188825" cy="6858000"/>
          </a:xfrm>
        </p:grpSpPr>
        <p:grpSp>
          <p:nvGrpSpPr>
            <p:cNvPr id="40" name="Group 39"/>
            <p:cNvGrpSpPr/>
            <p:nvPr/>
          </p:nvGrpSpPr>
          <p:grpSpPr>
            <a:xfrm>
              <a:off x="0" y="0"/>
              <a:ext cx="12188825" cy="6858000"/>
              <a:chOff x="0" y="0"/>
              <a:chExt cx="12188825" cy="68580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11731625" y="0"/>
                <a:ext cx="0" cy="6858000"/>
              </a:xfrm>
              <a:prstGeom prst="line">
                <a:avLst/>
              </a:prstGeom>
              <a:ln w="15875" cmpd="sng">
                <a:solidFill>
                  <a:srgbClr val="00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0" y="457200"/>
                <a:ext cx="12188825" cy="0"/>
              </a:xfrm>
              <a:prstGeom prst="line">
                <a:avLst/>
              </a:prstGeom>
              <a:ln w="15875" cmpd="sng">
                <a:solidFill>
                  <a:srgbClr val="00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57200" y="0"/>
                <a:ext cx="0" cy="6858000"/>
              </a:xfrm>
              <a:prstGeom prst="line">
                <a:avLst/>
              </a:prstGeom>
              <a:ln w="15875" cmpd="sng">
                <a:solidFill>
                  <a:srgbClr val="00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0" y="6400800"/>
                <a:ext cx="12188825" cy="0"/>
              </a:xfrm>
              <a:prstGeom prst="line">
                <a:avLst/>
              </a:prstGeom>
              <a:ln w="15875" cmpd="sng">
                <a:solidFill>
                  <a:srgbClr val="00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0" y="0"/>
              <a:ext cx="12188825" cy="6858000"/>
              <a:chOff x="0" y="0"/>
              <a:chExt cx="12188825" cy="68580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2188825" y="0"/>
                <a:ext cx="0" cy="68580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062942" y="0"/>
                <a:ext cx="0" cy="68580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25884" y="0"/>
                <a:ext cx="0" cy="68580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0" y="0"/>
                <a:ext cx="12188825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0" y="2286000"/>
                <a:ext cx="12188825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0" y="4572000"/>
                <a:ext cx="12188825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0" y="6858000"/>
                <a:ext cx="12188825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094412" y="0"/>
                <a:ext cx="0" cy="6858000"/>
              </a:xfrm>
              <a:prstGeom prst="line">
                <a:avLst/>
              </a:prstGeom>
              <a:ln w="15875" cmpd="sng">
                <a:solidFill>
                  <a:srgbClr val="00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0" y="3429000"/>
                <a:ext cx="12188825" cy="0"/>
              </a:xfrm>
              <a:prstGeom prst="line">
                <a:avLst/>
              </a:prstGeom>
              <a:ln w="15875" cmpd="sng">
                <a:solidFill>
                  <a:srgbClr val="00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2195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96B1-7862-F641-B412-ACEDEF00B8CB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9600" dirty="0"/>
              <a:t>DO NOT USE </a:t>
            </a:r>
            <a:br>
              <a:rPr lang="en-US" sz="9600" dirty="0"/>
            </a:br>
            <a:r>
              <a:rPr lang="en-US" sz="9600" dirty="0"/>
              <a:t>ANY</a:t>
            </a:r>
            <a:r>
              <a:rPr lang="en-US" sz="9600" baseline="0" dirty="0"/>
              <a:t> LAYOUTS </a:t>
            </a:r>
            <a:br>
              <a:rPr lang="en-US" sz="9600" baseline="0" dirty="0"/>
            </a:br>
            <a:r>
              <a:rPr lang="en-US" sz="9600" baseline="0" dirty="0"/>
              <a:t>PAST THIS POINT</a:t>
            </a:r>
            <a:endParaRPr lang="en-US" sz="9600" dirty="0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End of Layouts</a:t>
            </a:r>
          </a:p>
        </p:txBody>
      </p:sp>
    </p:spTree>
    <p:extLst>
      <p:ext uri="{BB962C8B-B14F-4D97-AF65-F5344CB8AC3E}">
        <p14:creationId xmlns:p14="http://schemas.microsoft.com/office/powerpoint/2010/main" val="39964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1B6F-AB26-9D4E-B77D-FFFEB64A219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774009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1B6F-AB26-9D4E-B77D-FFFEB64A219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Image + Title</a:t>
            </a:r>
          </a:p>
        </p:txBody>
      </p:sp>
    </p:spTree>
    <p:extLst>
      <p:ext uri="{BB962C8B-B14F-4D97-AF65-F5344CB8AC3E}">
        <p14:creationId xmlns:p14="http://schemas.microsoft.com/office/powerpoint/2010/main" val="304513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Waterp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62B023-9EA4-446B-8FFF-85DF5E4CE06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88577B-17A4-4A27-8C0A-D211B640D66A}"/>
              </a:ext>
            </a:extLst>
          </p:cNvPr>
          <p:cNvCxnSpPr/>
          <p:nvPr userDrawn="1"/>
        </p:nvCxnSpPr>
        <p:spPr>
          <a:xfrm>
            <a:off x="1140060" y="4183525"/>
            <a:ext cx="914638" cy="0"/>
          </a:xfrm>
          <a:prstGeom prst="line">
            <a:avLst/>
          </a:prstGeom>
          <a:ln w="12700" cap="flat">
            <a:solidFill>
              <a:schemeClr val="bg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911" y="2301690"/>
            <a:ext cx="8841503" cy="1751155"/>
          </a:xfrm>
        </p:spPr>
        <p:txBody>
          <a:bodyPr anchor="b"/>
          <a:lstStyle>
            <a:lvl1pPr algn="l">
              <a:lnSpc>
                <a:spcPct val="80000"/>
              </a:lnSpc>
              <a:defRPr sz="4800" b="1" cap="all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B7ED58-4EDD-4625-890C-0E7598DFAB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7"/>
            <a:ext cx="915005" cy="2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9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Custom Image - Waterp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23630357-B749-4F5A-8567-0567A63F93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solidFill>
            <a:schemeClr val="tx2">
              <a:lumMod val="75000"/>
              <a:lumOff val="25000"/>
            </a:schemeClr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add a new image: </a:t>
            </a:r>
            <a:br>
              <a:rPr lang="en-US" dirty="0"/>
            </a:br>
            <a:r>
              <a:rPr lang="en-US" dirty="0"/>
              <a:t>1. Click on the colored box, right click, select “Send to Back.” </a:t>
            </a:r>
            <a:br>
              <a:rPr lang="en-US" dirty="0"/>
            </a:br>
            <a:r>
              <a:rPr lang="en-US" dirty="0"/>
              <a:t>2. Click the image icon to browse to your preferred image.</a:t>
            </a:r>
            <a:br>
              <a:rPr lang="en-US" dirty="0"/>
            </a:br>
            <a:r>
              <a:rPr lang="en-US" dirty="0"/>
              <a:t>3. Right click on the inserted image, select “Send to Back.”</a:t>
            </a:r>
            <a:endParaRPr lang="th-TH" dirty="0"/>
          </a:p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6858000"/>
          </a:xfrm>
          <a:solidFill>
            <a:schemeClr val="accent1">
              <a:alpha val="85000"/>
            </a:schemeClr>
          </a:solidFill>
        </p:spPr>
        <p:txBody>
          <a:bodyPr lIns="1152144" rIns="914400" bIns="2807208" anchor="b"/>
          <a:lstStyle>
            <a:lvl1pPr algn="l">
              <a:lnSpc>
                <a:spcPct val="80000"/>
              </a:lnSpc>
              <a:defRPr sz="4800" b="1" cap="all" spc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12460818" y="1"/>
            <a:ext cx="19606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1911" y="4300821"/>
            <a:ext cx="8841503" cy="981075"/>
          </a:xfrm>
        </p:spPr>
        <p:txBody>
          <a:bodyPr lIns="45720" anchor="t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6303DFF-8311-4B85-B15F-7F39E74239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0060" y="4174381"/>
            <a:ext cx="914638" cy="9144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Line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0597E0B-93D4-4E7D-885C-5F9F3F3AEB92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1076694" y="6337359"/>
            <a:ext cx="914638" cy="29165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Logo image</a:t>
            </a:r>
          </a:p>
        </p:txBody>
      </p:sp>
    </p:spTree>
    <p:extLst>
      <p:ext uri="{BB962C8B-B14F-4D97-AF65-F5344CB8AC3E}">
        <p14:creationId xmlns:p14="http://schemas.microsoft.com/office/powerpoint/2010/main" val="312862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of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B0F4-39A2-6C4B-82C6-A4D3F271F286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DFA8-C5FE-DB44-9BF9-1274EAD563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9600" dirty="0"/>
              <a:t>DEFAULT LAYOUTS</a:t>
            </a: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12460819" y="1"/>
            <a:ext cx="16268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End of Layouts</a:t>
            </a:r>
          </a:p>
        </p:txBody>
      </p:sp>
    </p:spTree>
    <p:extLst>
      <p:ext uri="{BB962C8B-B14F-4D97-AF65-F5344CB8AC3E}">
        <p14:creationId xmlns:p14="http://schemas.microsoft.com/office/powerpoint/2010/main" val="3720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793" y="481006"/>
            <a:ext cx="11368413" cy="698057"/>
          </a:xfrm>
          <a:prstGeom prst="rect">
            <a:avLst/>
          </a:prstGeom>
        </p:spPr>
        <p:txBody>
          <a:bodyPr vert="horz" lIns="45720" tIns="0" rIns="4572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428" y="1759134"/>
            <a:ext cx="10517143" cy="4243737"/>
          </a:xfrm>
          <a:prstGeom prst="rect">
            <a:avLst/>
          </a:prstGeom>
        </p:spPr>
        <p:txBody>
          <a:bodyPr vert="horz" lIns="0" tIns="0" rIns="4572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742950" lvl="1" indent="-28575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Calibri" charset="0"/>
              <a:buChar char="•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2911" y="6407153"/>
            <a:ext cx="1092734" cy="2285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4C32F-24AE-A74A-BA52-AB9A62604A25}" type="datetime1">
              <a:rPr lang="en-US" smtClean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319" y="6397907"/>
            <a:ext cx="8534644" cy="2378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5589" y="6407153"/>
            <a:ext cx="390792" cy="2285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 b="0" i="0">
                <a:solidFill>
                  <a:schemeClr val="accent1"/>
                </a:solidFill>
              </a:defRPr>
            </a:lvl1pPr>
          </a:lstStyle>
          <a:p>
            <a:fld id="{3D20DFA8-C5FE-DB44-9BF9-1274EAD563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27" y="6337168"/>
            <a:ext cx="915005" cy="2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4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848" r:id="rId66"/>
    <p:sldLayoutId id="2147483849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2800" b="1" kern="1200" cap="all" spc="3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5088" indent="-65088" algn="l" defTabSz="457200" rtl="0" eaLnBrk="1" latinLnBrk="0" hangingPunct="1">
        <a:spcBef>
          <a:spcPts val="600"/>
        </a:spcBef>
        <a:buSzPct val="30000"/>
        <a:buFont typeface=".AppleSystemUIFont" charset="-120"/>
        <a:buChar char=" "/>
        <a:tabLst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58738" indent="-58738" algn="l" defTabSz="457200" rtl="0" eaLnBrk="1" latinLnBrk="0" hangingPunct="1">
        <a:spcBef>
          <a:spcPts val="600"/>
        </a:spcBef>
        <a:buClrTx/>
        <a:buFont typeface="Trebuchet MS" panose="020B0603020202020204" pitchFamily="34" charset="0"/>
        <a:buChar char=" 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285750" algn="l" defTabSz="4572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6175" indent="-231775" algn="l" defTabSz="457200" rtl="0" eaLnBrk="1" latinLnBrk="0" hangingPunct="1">
        <a:spcBef>
          <a:spcPts val="600"/>
        </a:spcBef>
        <a:buFont typeface="Calibri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488" indent="-231775" algn="l" defTabSz="457200" rtl="0" eaLnBrk="1" latinLnBrk="0" hangingPunct="1">
        <a:spcBef>
          <a:spcPts val="600"/>
        </a:spcBef>
        <a:buFont typeface="Calibri" charset="0"/>
        <a:buChar char="-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Calibri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Calibri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Calibri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Calibri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pos="2567">
          <p15:clr>
            <a:srgbClr val="F26B43"/>
          </p15:clr>
        </p15:guide>
        <p15:guide id="4" pos="287">
          <p15:clr>
            <a:srgbClr val="F26B43"/>
          </p15:clr>
        </p15:guide>
        <p15:guide id="5" pos="5111">
          <p15:clr>
            <a:srgbClr val="F26B43"/>
          </p15:clr>
        </p15:guide>
        <p15:guide id="6" pos="7391">
          <p15:clr>
            <a:srgbClr val="F26B43"/>
          </p15:clr>
        </p15:guide>
        <p15:guide id="7" orient="horz" pos="1440">
          <p15:clr>
            <a:srgbClr val="F26B43"/>
          </p15:clr>
        </p15:guide>
        <p15:guide id="8" orient="horz" pos="288">
          <p15:clr>
            <a:srgbClr val="F26B43"/>
          </p15:clr>
        </p15:guide>
        <p15:guide id="9" orient="horz" pos="2880">
          <p15:clr>
            <a:srgbClr val="F26B43"/>
          </p15:clr>
        </p15:guide>
        <p15:guide id="10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49" y="1492167"/>
            <a:ext cx="4366394" cy="37626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729" y="236797"/>
            <a:ext cx="11246177" cy="1063869"/>
          </a:xfrm>
          <a:solidFill>
            <a:schemeClr val="bg2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/>
          <a:lstStyle/>
          <a:p>
            <a:br>
              <a:rPr lang="en-US" sz="3600" cap="none" spc="0" dirty="0">
                <a:solidFill>
                  <a:schemeClr val="accent1"/>
                </a:solidFill>
                <a:latin typeface="Calibri Light" panose="020F0302020204030204" pitchFamily="34" charset="0"/>
              </a:rPr>
            </a:br>
            <a:r>
              <a:rPr lang="en-US" sz="3600" cap="none" spc="0" dirty="0">
                <a:solidFill>
                  <a:schemeClr val="accent1"/>
                </a:solidFill>
                <a:latin typeface="Calibri Light" panose="020F0302020204030204" pitchFamily="34" charset="0"/>
              </a:rPr>
              <a:t>Water Flossing Is </a:t>
            </a:r>
            <a:br>
              <a:rPr lang="en-US" sz="3600" cap="none" spc="0" dirty="0">
                <a:solidFill>
                  <a:schemeClr val="accent1"/>
                </a:solidFill>
                <a:latin typeface="Calibri Light" panose="020F0302020204030204" pitchFamily="34" charset="0"/>
              </a:rPr>
            </a:br>
            <a:r>
              <a:rPr lang="en-US" sz="3600" cap="none" spc="0" dirty="0">
                <a:solidFill>
                  <a:schemeClr val="accent1"/>
                </a:solidFill>
                <a:latin typeface="Calibri Light" panose="020F0302020204030204" pitchFamily="34" charset="0"/>
              </a:rPr>
              <a:t>Clinically Proven To Remove Plaque</a:t>
            </a:r>
            <a:br>
              <a:rPr lang="en-US" sz="3600" cap="none" spc="0" baseline="30000" dirty="0">
                <a:solidFill>
                  <a:schemeClr val="accent1"/>
                </a:solidFill>
                <a:latin typeface="Calibri Light" panose="020F0302020204030204" pitchFamily="34" charset="0"/>
              </a:rPr>
            </a:br>
            <a:endParaRPr lang="en-US" sz="3600" cap="none" spc="0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971" y="1492167"/>
            <a:ext cx="4231186" cy="3668725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0" y="5368854"/>
            <a:ext cx="12256476" cy="1446871"/>
          </a:xfrm>
          <a:solidFill>
            <a:schemeClr val="bg2"/>
          </a:solidFill>
          <a:effectLst/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A benchmark study conducted at USC found that the shear hydraulic forces produced by the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Water Flossing significantly remove up to </a:t>
            </a:r>
            <a:r>
              <a:rPr lang="en-US" sz="2400" u="sng" dirty="0">
                <a:solidFill>
                  <a:schemeClr val="tx2"/>
                </a:solidFill>
                <a:latin typeface="Calibri Light" panose="020F0302020204030204" pitchFamily="34" charset="0"/>
              </a:rPr>
              <a:t>99.9% </a:t>
            </a:r>
            <a:r>
              <a:rPr lang="en-US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of plaque biofilm from treated areas.</a:t>
            </a:r>
          </a:p>
          <a:p>
            <a:pPr marL="0" indent="0" algn="ctr">
              <a:buNone/>
            </a:pPr>
            <a:endParaRPr lang="en-US" sz="1400" b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400" b="0" dirty="0" err="1">
                <a:solidFill>
                  <a:schemeClr val="tx1"/>
                </a:solidFill>
                <a:latin typeface="Calibri Light" panose="020F0302020204030204" pitchFamily="34" charset="0"/>
              </a:rPr>
              <a:t>Gorur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</a:rPr>
              <a:t> A, Lyle DM, </a:t>
            </a:r>
            <a:r>
              <a:rPr lang="en-US" sz="1400" b="0" dirty="0" err="1">
                <a:solidFill>
                  <a:schemeClr val="tx1"/>
                </a:solidFill>
                <a:latin typeface="Calibri Light" panose="020F0302020204030204" pitchFamily="34" charset="0"/>
              </a:rPr>
              <a:t>Schaudinn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</a:rPr>
              <a:t> C, </a:t>
            </a:r>
            <a:r>
              <a:rPr lang="en-US" sz="1400" b="0" dirty="0" err="1">
                <a:solidFill>
                  <a:schemeClr val="tx1"/>
                </a:solidFill>
                <a:latin typeface="Calibri Light" panose="020F0302020204030204" pitchFamily="34" charset="0"/>
              </a:rPr>
              <a:t>Costerton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</a:rPr>
              <a:t> JW. Biofilm removal with a dental water jet. </a:t>
            </a:r>
            <a:r>
              <a:rPr lang="en-US" sz="1400" b="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Compend</a:t>
            </a:r>
            <a:r>
              <a:rPr lang="en-US" sz="1400" b="0" i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US" sz="1400" b="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Cont</a:t>
            </a:r>
            <a:r>
              <a:rPr lang="en-US" sz="1400" b="0" i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US" sz="1400" b="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Educ</a:t>
            </a:r>
            <a:r>
              <a:rPr lang="en-US" sz="1400" b="0" i="1" dirty="0">
                <a:solidFill>
                  <a:schemeClr val="tx1"/>
                </a:solidFill>
                <a:latin typeface="Calibri Light" panose="020F0302020204030204" pitchFamily="34" charset="0"/>
              </a:rPr>
              <a:t> Dent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</a:rPr>
              <a:t> 2009; </a:t>
            </a:r>
            <a:r>
              <a:rPr lang="en-US" sz="1400" b="0" i="1" dirty="0">
                <a:solidFill>
                  <a:schemeClr val="tx1"/>
                </a:solidFill>
                <a:latin typeface="Calibri Light" panose="020F0302020204030204" pitchFamily="34" charset="0"/>
              </a:rPr>
              <a:t>30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</a:rPr>
              <a:t>(Special issue 1): 1–6. </a:t>
            </a:r>
          </a:p>
        </p:txBody>
      </p:sp>
    </p:spTree>
    <p:extLst>
      <p:ext uri="{BB962C8B-B14F-4D97-AF65-F5344CB8AC3E}">
        <p14:creationId xmlns:p14="http://schemas.microsoft.com/office/powerpoint/2010/main" val="295160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6">
      <a:dk1>
        <a:srgbClr val="595959"/>
      </a:dk1>
      <a:lt1>
        <a:srgbClr val="FFFFFF"/>
      </a:lt1>
      <a:dk2>
        <a:srgbClr val="000000"/>
      </a:dk2>
      <a:lt2>
        <a:srgbClr val="FFFFFF"/>
      </a:lt2>
      <a:accent1>
        <a:srgbClr val="003087"/>
      </a:accent1>
      <a:accent2>
        <a:srgbClr val="0077C8"/>
      </a:accent2>
      <a:accent3>
        <a:srgbClr val="78D64B"/>
      </a:accent3>
      <a:accent4>
        <a:srgbClr val="9B26B6"/>
      </a:accent4>
      <a:accent5>
        <a:srgbClr val="FF6913"/>
      </a:accent5>
      <a:accent6>
        <a:srgbClr val="FFFFFF"/>
      </a:accent6>
      <a:hlink>
        <a:srgbClr val="587FAC"/>
      </a:hlink>
      <a:folHlink>
        <a:srgbClr val="587F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>
          <a:solidFill>
            <a:schemeClr val="tx1">
              <a:lumMod val="40000"/>
              <a:lumOff val="60000"/>
            </a:schemeClr>
          </a:solidFill>
          <a:miter lim="800000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5815</TotalTime>
  <Words>75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.AppleSystemUIFont</vt:lpstr>
      <vt:lpstr>Arial</vt:lpstr>
      <vt:lpstr>Arial Black</vt:lpstr>
      <vt:lpstr>Calibri</vt:lpstr>
      <vt:lpstr>Calibri Light</vt:lpstr>
      <vt:lpstr>Trebuchet MS</vt:lpstr>
      <vt:lpstr>1_Office Theme</vt:lpstr>
      <vt:lpstr> Water Flossing Is  Clinically Proven To Remove Plaque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Sonic-Fusion® Launch Presentation</dc:title>
  <dc:creator>Briana Taylor</dc:creator>
  <cp:lastModifiedBy>Carmen Carmack</cp:lastModifiedBy>
  <cp:revision>314</cp:revision>
  <cp:lastPrinted>2018-11-12T23:51:11Z</cp:lastPrinted>
  <dcterms:created xsi:type="dcterms:W3CDTF">2018-04-04T17:37:20Z</dcterms:created>
  <dcterms:modified xsi:type="dcterms:W3CDTF">2020-08-12T20:33:47Z</dcterms:modified>
</cp:coreProperties>
</file>